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2"/>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34579" autoAdjust="0"/>
    <p:restoredTop sz="86418" autoAdjust="0"/>
  </p:normalViewPr>
  <p:slideViewPr>
    <p:cSldViewPr>
      <p:cViewPr varScale="1">
        <p:scale>
          <a:sx n="68" d="100"/>
          <a:sy n="68" d="100"/>
        </p:scale>
        <p:origin x="-174" y="-90"/>
      </p:cViewPr>
      <p:guideLst>
        <p:guide orient="horz" pos="2160"/>
        <p:guide pos="2880"/>
      </p:guideLst>
    </p:cSldViewPr>
  </p:slideViewPr>
  <p:outlineViewPr>
    <p:cViewPr>
      <p:scale>
        <a:sx n="33" d="100"/>
        <a:sy n="33" d="100"/>
      </p:scale>
      <p:origin x="0" y="654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96061BDB-3EA8-44F1-A4FB-DE8B2E42E78E}" type="datetimeFigureOut">
              <a:rPr lang="en-US"/>
              <a:pPr>
                <a:defRPr/>
              </a:pPr>
              <a:t>4/25/2011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A41CF4F1-C30D-4CC9-BB22-AD795647C36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noFill/>
          <a:ln>
            <a:solidFill>
              <a:srgbClr val="000000"/>
            </a:solidFill>
            <a:miter lim="800000"/>
            <a:headEnd/>
            <a:tailEnd/>
          </a:ln>
        </p:spPr>
      </p:sp>
      <p:sp>
        <p:nvSpPr>
          <p:cNvPr id="1843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1843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854475D-7CBA-433C-9D51-50294E10FA87}" type="slidenum">
              <a:rPr lang="en-US"/>
              <a:pPr fontAlgn="base">
                <a:spcBef>
                  <a:spcPct val="0"/>
                </a:spcBef>
                <a:spcAft>
                  <a:spcPct val="0"/>
                </a:spcAft>
                <a:defRPr/>
              </a:pPr>
              <a:t>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Rot="1" noChangeAspect="1" noChangeArrowheads="1"/>
          </p:cNvSpPr>
          <p:nvPr>
            <p:ph type="sldImg"/>
          </p:nvPr>
        </p:nvSpPr>
        <p:spPr bwMode="auto">
          <a:xfrm>
            <a:off x="1150938" y="692150"/>
            <a:ext cx="4556125" cy="3416300"/>
          </a:xfrm>
          <a:solidFill>
            <a:srgbClr val="FFFFFF"/>
          </a:solidFill>
          <a:ln>
            <a:solidFill>
              <a:srgbClr val="000000"/>
            </a:solidFill>
            <a:miter lim="800000"/>
            <a:headEnd/>
            <a:tailEnd/>
          </a:ln>
        </p:spPr>
      </p:sp>
      <p:sp>
        <p:nvSpPr>
          <p:cNvPr id="25602"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endParaRPr lang="en-US"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Rot="1" noChangeAspect="1" noChangeArrowheads="1"/>
          </p:cNvSpPr>
          <p:nvPr>
            <p:ph type="sldImg"/>
          </p:nvPr>
        </p:nvSpPr>
        <p:spPr bwMode="auto">
          <a:xfrm>
            <a:off x="1150938" y="692150"/>
            <a:ext cx="4556125" cy="3416300"/>
          </a:xfrm>
          <a:solidFill>
            <a:srgbClr val="FFFFFF"/>
          </a:solidFill>
          <a:ln>
            <a:solidFill>
              <a:srgbClr val="000000"/>
            </a:solidFill>
            <a:miter lim="800000"/>
            <a:headEnd/>
            <a:tailEnd/>
          </a:ln>
        </p:spPr>
      </p:sp>
      <p:sp>
        <p:nvSpPr>
          <p:cNvPr id="38914"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endParaRPr lang="en-US"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Rot="1" noChangeAspect="1" noChangeArrowheads="1"/>
          </p:cNvSpPr>
          <p:nvPr>
            <p:ph type="sldImg"/>
          </p:nvPr>
        </p:nvSpPr>
        <p:spPr bwMode="auto">
          <a:xfrm>
            <a:off x="1150938" y="692150"/>
            <a:ext cx="4556125" cy="3416300"/>
          </a:xfrm>
          <a:solidFill>
            <a:srgbClr val="FFFFFF"/>
          </a:solidFill>
          <a:ln>
            <a:solidFill>
              <a:srgbClr val="000000"/>
            </a:solidFill>
            <a:miter lim="800000"/>
            <a:headEnd/>
            <a:tailEnd/>
          </a:ln>
        </p:spPr>
      </p:sp>
      <p:sp>
        <p:nvSpPr>
          <p:cNvPr id="45058" name="Rectangle 3"/>
          <p:cNvSpPr>
            <a:spLocks noGrp="1" noChangeArrowheads="1"/>
          </p:cNvSpPr>
          <p:nvPr>
            <p:ph type="body" idx="1"/>
          </p:nvPr>
        </p:nvSpPr>
        <p:spPr bwMode="auto">
          <a:xfrm>
            <a:off x="914400" y="4343400"/>
            <a:ext cx="5029200" cy="4114800"/>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4" name="Rectangle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5"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a:lstStyle>
            <a:extLst/>
          </a:lstStyle>
          <a:p>
            <a:pPr fontAlgn="auto">
              <a:spcBef>
                <a:spcPts val="0"/>
              </a:spcBef>
              <a:spcAft>
                <a:spcPts val="0"/>
              </a:spcAft>
              <a:defRPr/>
            </a:pPr>
            <a:endParaRPr lang="en-US">
              <a:latin typeface="+mn-lt"/>
            </a:endParaRPr>
          </a:p>
        </p:txBody>
      </p:sp>
      <p:sp>
        <p:nvSpPr>
          <p:cNvPr id="12" name="Title 11"/>
          <p:cNvSpPr>
            <a:spLocks noGrp="1"/>
          </p:cNvSpPr>
          <p:nvPr>
            <p:ph type="ctrTitle"/>
          </p:nvPr>
        </p:nvSpPr>
        <p:spPr>
          <a:xfrm>
            <a:off x="3366868" y="533400"/>
            <a:ext cx="5105400" cy="2868168"/>
          </a:xfrm>
        </p:spPr>
        <p:txBody>
          <a:bodyPr>
            <a:noAutofit/>
          </a:bodyPr>
          <a:lstStyle>
            <a:lvl1pPr algn="r">
              <a:defRPr sz="4200" b="1"/>
            </a:lvl1pPr>
            <a:extLst/>
          </a:lstStyle>
          <a:p>
            <a:r>
              <a:rPr lang="en-US" smtClean="0"/>
              <a:t>Click to edit Master title style</a:t>
            </a:r>
            <a:endParaRPr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smtClean="0"/>
              <a:t>Click to edit Master subtitle style</a:t>
            </a:r>
            <a:endParaRPr lang="en-US"/>
          </a:p>
        </p:txBody>
      </p:sp>
      <p:sp>
        <p:nvSpPr>
          <p:cNvPr id="6" name="Date Placeholder 30"/>
          <p:cNvSpPr>
            <a:spLocks noGrp="1"/>
          </p:cNvSpPr>
          <p:nvPr>
            <p:ph type="dt" sz="half" idx="10"/>
          </p:nvPr>
        </p:nvSpPr>
        <p:spPr>
          <a:xfrm>
            <a:off x="5870575" y="6557963"/>
            <a:ext cx="2003425" cy="227012"/>
          </a:xfrm>
        </p:spPr>
        <p:txBody>
          <a:bodyPr/>
          <a:lstStyle>
            <a:lvl1pPr>
              <a:defRPr lang="en-US">
                <a:solidFill>
                  <a:srgbClr val="FFFFFF"/>
                </a:solidFill>
              </a:defRPr>
            </a:lvl1pPr>
            <a:extLst/>
          </a:lstStyle>
          <a:p>
            <a:pPr>
              <a:defRPr/>
            </a:pPr>
            <a:fld id="{C473631F-0AF9-44D2-AD6F-41A5770D2C42}" type="datetimeFigureOut">
              <a:rPr/>
              <a:pPr>
                <a:defRPr/>
              </a:pPr>
              <a:t>4/25/2011</a:t>
            </a:fld>
            <a:endParaRPr/>
          </a:p>
        </p:txBody>
      </p:sp>
      <p:sp>
        <p:nvSpPr>
          <p:cNvPr id="7" name="Footer Placeholder 17"/>
          <p:cNvSpPr>
            <a:spLocks noGrp="1"/>
          </p:cNvSpPr>
          <p:nvPr>
            <p:ph type="ftr" sz="quarter" idx="11"/>
          </p:nvPr>
        </p:nvSpPr>
        <p:spPr>
          <a:xfrm>
            <a:off x="2819400" y="6557963"/>
            <a:ext cx="2927350" cy="228600"/>
          </a:xfrm>
        </p:spPr>
        <p:txBody>
          <a:bodyPr/>
          <a:lstStyle>
            <a:lvl1pPr>
              <a:defRPr lang="en-US">
                <a:solidFill>
                  <a:srgbClr val="FFFFFF"/>
                </a:solidFill>
              </a:defRPr>
            </a:lvl1pPr>
            <a:extLst/>
          </a:lstStyle>
          <a:p>
            <a:pPr>
              <a:defRPr/>
            </a:pPr>
            <a:endParaRPr/>
          </a:p>
        </p:txBody>
      </p:sp>
      <p:sp>
        <p:nvSpPr>
          <p:cNvPr id="8" name="Slide Number Placeholder 28"/>
          <p:cNvSpPr>
            <a:spLocks noGrp="1"/>
          </p:cNvSpPr>
          <p:nvPr>
            <p:ph type="sldNum" sz="quarter" idx="12"/>
          </p:nvPr>
        </p:nvSpPr>
        <p:spPr>
          <a:xfrm>
            <a:off x="7880350" y="6556375"/>
            <a:ext cx="588963" cy="228600"/>
          </a:xfrm>
        </p:spPr>
        <p:txBody>
          <a:bodyPr/>
          <a:lstStyle>
            <a:lvl1pPr>
              <a:defRPr lang="en-US">
                <a:solidFill>
                  <a:srgbClr val="FFFFFF"/>
                </a:solidFill>
              </a:defRPr>
            </a:lvl1pPr>
            <a:extLst/>
          </a:lstStyle>
          <a:p>
            <a:pPr>
              <a:defRPr/>
            </a:pPr>
            <a:fld id="{3E4E739F-ED48-49D3-9C76-804A9B38B3BD}" type="slidenum">
              <a:rPr/>
              <a:pPr>
                <a:defRPr/>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6"/>
          <p:cNvSpPr>
            <a:spLocks noGrp="1"/>
          </p:cNvSpPr>
          <p:nvPr>
            <p:ph type="dt" sz="half" idx="10"/>
          </p:nvPr>
        </p:nvSpPr>
        <p:spPr/>
        <p:txBody>
          <a:bodyPr/>
          <a:lstStyle>
            <a:lvl1pPr>
              <a:defRPr/>
            </a:lvl1pPr>
          </a:lstStyle>
          <a:p>
            <a:pPr>
              <a:defRPr/>
            </a:pPr>
            <a:fld id="{D770207D-5899-4563-A0C5-8A732BCA02B9}" type="datetimeFigureOut">
              <a:rPr lang="en-US"/>
              <a:pPr>
                <a:defRPr/>
              </a:pPr>
              <a:t>4/25/2011</a:t>
            </a:fld>
            <a:endParaRPr lang="en-US"/>
          </a:p>
        </p:txBody>
      </p:sp>
      <p:sp>
        <p:nvSpPr>
          <p:cNvPr id="5" name="Footer Placeholder 3"/>
          <p:cNvSpPr>
            <a:spLocks noGrp="1"/>
          </p:cNvSpPr>
          <p:nvPr>
            <p:ph type="ftr" sz="quarter" idx="11"/>
          </p:nvPr>
        </p:nvSpPr>
        <p:spPr/>
        <p:txBody>
          <a:bodyPr/>
          <a:lstStyle>
            <a:lvl1pPr>
              <a:defRPr/>
            </a:lvl1pPr>
          </a:lstStyle>
          <a:p>
            <a:pPr>
              <a:defRPr/>
            </a:pPr>
            <a:endParaRPr lang="en-US"/>
          </a:p>
        </p:txBody>
      </p:sp>
      <p:sp>
        <p:nvSpPr>
          <p:cNvPr id="6" name="Slide Number Placeholder 15"/>
          <p:cNvSpPr>
            <a:spLocks noGrp="1"/>
          </p:cNvSpPr>
          <p:nvPr>
            <p:ph type="sldNum" sz="quarter" idx="12"/>
          </p:nvPr>
        </p:nvSpPr>
        <p:spPr/>
        <p:txBody>
          <a:bodyPr/>
          <a:lstStyle>
            <a:lvl1pPr>
              <a:defRPr/>
            </a:lvl1pPr>
          </a:lstStyle>
          <a:p>
            <a:pPr>
              <a:defRPr/>
            </a:pPr>
            <a:fld id="{A4B54021-B057-47CD-8C70-F2A1A1514DE0}"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243388" y="6557963"/>
            <a:ext cx="2001837" cy="227012"/>
          </a:xfrm>
        </p:spPr>
        <p:txBody>
          <a:bodyPr/>
          <a:lstStyle>
            <a:lvl1pPr>
              <a:defRPr/>
            </a:lvl1pPr>
            <a:extLst/>
          </a:lstStyle>
          <a:p>
            <a:pPr>
              <a:defRPr/>
            </a:pPr>
            <a:fld id="{EDB19974-63D6-4A87-BEC5-043E766A6187}" type="datetimeFigureOut">
              <a:rPr lang="en-US"/>
              <a:pPr>
                <a:defRPr/>
              </a:pPr>
              <a:t>4/25/2011</a:t>
            </a:fld>
            <a:endParaRPr lang="en-US"/>
          </a:p>
        </p:txBody>
      </p:sp>
      <p:sp>
        <p:nvSpPr>
          <p:cNvPr id="5" name="Footer Placeholder 4"/>
          <p:cNvSpPr>
            <a:spLocks noGrp="1"/>
          </p:cNvSpPr>
          <p:nvPr>
            <p:ph type="ftr" sz="quarter" idx="11"/>
          </p:nvPr>
        </p:nvSpPr>
        <p:spPr>
          <a:xfrm>
            <a:off x="457200" y="6556375"/>
            <a:ext cx="3657600" cy="228600"/>
          </a:xfrm>
        </p:spPr>
        <p:txBody>
          <a:bodyPr/>
          <a:lstStyle>
            <a:lvl1pPr>
              <a:defRPr/>
            </a:lvl1pPr>
            <a:extLst/>
          </a:lstStyle>
          <a:p>
            <a:pPr>
              <a:defRPr/>
            </a:pPr>
            <a:endParaRPr lang="en-US"/>
          </a:p>
        </p:txBody>
      </p:sp>
      <p:sp>
        <p:nvSpPr>
          <p:cNvPr id="6" name="Slide Number Placeholder 5"/>
          <p:cNvSpPr>
            <a:spLocks noGrp="1"/>
          </p:cNvSpPr>
          <p:nvPr>
            <p:ph type="sldNum" sz="quarter" idx="12"/>
          </p:nvPr>
        </p:nvSpPr>
        <p:spPr>
          <a:xfrm>
            <a:off x="6254750" y="6553200"/>
            <a:ext cx="587375" cy="228600"/>
          </a:xfrm>
        </p:spPr>
        <p:txBody>
          <a:bodyPr/>
          <a:lstStyle>
            <a:lvl1pPr>
              <a:defRPr>
                <a:solidFill>
                  <a:schemeClr val="tx2"/>
                </a:solidFill>
              </a:defRPr>
            </a:lvl1pPr>
            <a:extLst/>
          </a:lstStyle>
          <a:p>
            <a:pPr>
              <a:defRPr/>
            </a:pPr>
            <a:fld id="{34E0148D-F1D2-48C8-B803-E218CD069B28}"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Content Placeholder 2"/>
          <p:cNvSpPr>
            <a:spLocks noGrp="1"/>
          </p:cNvSpPr>
          <p:nvPr>
            <p:ph idx="1"/>
          </p:nvPr>
        </p:nvSpPr>
        <p:spPr/>
        <p:txBody>
          <a:bodyPr/>
          <a:lstStyle>
            <a:extLs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26"/>
          <p:cNvSpPr>
            <a:spLocks noGrp="1"/>
          </p:cNvSpPr>
          <p:nvPr>
            <p:ph type="dt" sz="half" idx="10"/>
          </p:nvPr>
        </p:nvSpPr>
        <p:spPr/>
        <p:txBody>
          <a:bodyPr/>
          <a:lstStyle>
            <a:lvl1pPr>
              <a:defRPr/>
            </a:lvl1pPr>
          </a:lstStyle>
          <a:p>
            <a:pPr>
              <a:defRPr/>
            </a:pPr>
            <a:fld id="{1E68FB25-6996-4EF8-8605-8AF3A6421E59}" type="datetimeFigureOut">
              <a:rPr lang="en-US"/>
              <a:pPr>
                <a:defRPr/>
              </a:pPr>
              <a:t>4/25/2011</a:t>
            </a:fld>
            <a:endParaRPr lang="en-US"/>
          </a:p>
        </p:txBody>
      </p:sp>
      <p:sp>
        <p:nvSpPr>
          <p:cNvPr id="5" name="Footer Placeholder 3"/>
          <p:cNvSpPr>
            <a:spLocks noGrp="1"/>
          </p:cNvSpPr>
          <p:nvPr>
            <p:ph type="ftr" sz="quarter" idx="11"/>
          </p:nvPr>
        </p:nvSpPr>
        <p:spPr/>
        <p:txBody>
          <a:bodyPr/>
          <a:lstStyle>
            <a:lvl1pPr>
              <a:defRPr/>
            </a:lvl1pPr>
          </a:lstStyle>
          <a:p>
            <a:pPr>
              <a:defRPr/>
            </a:pPr>
            <a:endParaRPr lang="en-US"/>
          </a:p>
        </p:txBody>
      </p:sp>
      <p:sp>
        <p:nvSpPr>
          <p:cNvPr id="6" name="Slide Number Placeholder 15"/>
          <p:cNvSpPr>
            <a:spLocks noGrp="1"/>
          </p:cNvSpPr>
          <p:nvPr>
            <p:ph type="sldNum" sz="quarter" idx="12"/>
          </p:nvPr>
        </p:nvSpPr>
        <p:spPr/>
        <p:txBody>
          <a:bodyPr/>
          <a:lstStyle>
            <a:lvl1pPr>
              <a:defRPr/>
            </a:lvl1pPr>
          </a:lstStyle>
          <a:p>
            <a:pPr>
              <a:defRPr/>
            </a:pPr>
            <a:fld id="{6047B94B-82B4-4CEE-BDB2-DA11BC91104B}" type="slidenum">
              <a:rPr lang="en-US"/>
              <a:pPr>
                <a:defRPr/>
              </a:pPr>
              <a:t>‹#›</a:t>
            </a:fld>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anchor="t"/>
          <a:lstStyle>
            <a:lvl1pPr algn="r">
              <a:buNone/>
              <a:defRPr sz="4200" b="1" cap="all"/>
            </a:lvl1pPr>
            <a:extLst/>
          </a:lstStyle>
          <a:p>
            <a:r>
              <a:rPr lang="en-US" dirty="0" smtClean="0"/>
              <a:t>Click to edit Master title style</a:t>
            </a:r>
            <a:endParaRPr lang="en-US" dirty="0"/>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smtClean="0"/>
              <a:t>Click to edit Master text styles</a:t>
            </a:r>
          </a:p>
        </p:txBody>
      </p:sp>
      <p:sp>
        <p:nvSpPr>
          <p:cNvPr id="4" name="Date Placeholder 3"/>
          <p:cNvSpPr>
            <a:spLocks noGrp="1"/>
          </p:cNvSpPr>
          <p:nvPr>
            <p:ph type="dt" sz="half" idx="10"/>
          </p:nvPr>
        </p:nvSpPr>
        <p:spPr>
          <a:xfrm>
            <a:off x="4724400" y="6556375"/>
            <a:ext cx="2001838" cy="227013"/>
          </a:xfrm>
        </p:spPr>
        <p:txBody>
          <a:bodyPr/>
          <a:lstStyle>
            <a:lvl1pPr>
              <a:defRPr>
                <a:solidFill>
                  <a:schemeClr val="tx2"/>
                </a:solidFill>
              </a:defRPr>
            </a:lvl1pPr>
            <a:extLst/>
          </a:lstStyle>
          <a:p>
            <a:pPr>
              <a:defRPr/>
            </a:pPr>
            <a:fld id="{82B2DE7A-0066-40A0-B70D-962D8F939BDC}" type="datetimeFigureOut">
              <a:rPr lang="en-US"/>
              <a:pPr>
                <a:defRPr/>
              </a:pPr>
              <a:t>4/25/2011</a:t>
            </a:fld>
            <a:endParaRPr lang="en-US"/>
          </a:p>
        </p:txBody>
      </p:sp>
      <p:sp>
        <p:nvSpPr>
          <p:cNvPr id="5" name="Footer Placeholder 4"/>
          <p:cNvSpPr>
            <a:spLocks noGrp="1"/>
          </p:cNvSpPr>
          <p:nvPr>
            <p:ph type="ftr" sz="quarter" idx="11"/>
          </p:nvPr>
        </p:nvSpPr>
        <p:spPr>
          <a:xfrm>
            <a:off x="1735138" y="6556375"/>
            <a:ext cx="2895600" cy="228600"/>
          </a:xfrm>
        </p:spPr>
        <p:txBody>
          <a:bodyPr/>
          <a:lstStyle>
            <a:lvl1pPr>
              <a:defRPr>
                <a:solidFill>
                  <a:schemeClr val="tx2"/>
                </a:solidFill>
              </a:defRPr>
            </a:lvl1pPr>
            <a:extLst/>
          </a:lstStyle>
          <a:p>
            <a:pPr>
              <a:defRPr/>
            </a:pPr>
            <a:endParaRPr lang="en-US"/>
          </a:p>
        </p:txBody>
      </p:sp>
      <p:sp>
        <p:nvSpPr>
          <p:cNvPr id="6" name="Slide Number Placeholder 5"/>
          <p:cNvSpPr>
            <a:spLocks noGrp="1"/>
          </p:cNvSpPr>
          <p:nvPr>
            <p:ph type="sldNum" sz="quarter" idx="12"/>
          </p:nvPr>
        </p:nvSpPr>
        <p:spPr>
          <a:xfrm>
            <a:off x="6734175" y="6554788"/>
            <a:ext cx="587375" cy="228600"/>
          </a:xfrm>
        </p:spPr>
        <p:txBody>
          <a:bodyPr/>
          <a:lstStyle>
            <a:lvl1pPr>
              <a:defRPr/>
            </a:lvl1pPr>
            <a:extLst/>
          </a:lstStyle>
          <a:p>
            <a:pPr>
              <a:defRPr/>
            </a:pPr>
            <a:fld id="{6CB511DC-E7B0-4477-A3A0-35184145307F}"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lang="en-US" smtClean="0"/>
              <a:t>Click to edit Master title style</a:t>
            </a:r>
            <a:endParaRPr lang="en-US"/>
          </a:p>
        </p:txBody>
      </p:sp>
      <p:sp>
        <p:nvSpPr>
          <p:cNvPr id="3" name="Content Placeholder 2"/>
          <p:cNvSpPr>
            <a:spLocks noGrp="1"/>
          </p:cNvSpPr>
          <p:nvPr>
            <p:ph sz="half" idx="1"/>
          </p:nvPr>
        </p:nvSpPr>
        <p:spPr>
          <a:xfrm>
            <a:off x="457200" y="1600200"/>
            <a:ext cx="352044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178808" y="1600200"/>
            <a:ext cx="3520440" cy="4525963"/>
          </a:xfrm>
        </p:spPr>
        <p:txBody>
          <a:bodyPr/>
          <a:lstStyle>
            <a:lvl1pPr>
              <a:defRPr sz="2800"/>
            </a:lvl1pPr>
            <a:lvl2pPr>
              <a:defRPr sz="2400"/>
            </a:lvl2pPr>
            <a:lvl3pPr>
              <a:defRPr sz="2000"/>
            </a:lvl3pPr>
            <a:lvl4pPr>
              <a:defRPr sz="1800"/>
            </a:lvl4pPr>
            <a:lvl5pPr>
              <a:defRPr sz="18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26"/>
          <p:cNvSpPr>
            <a:spLocks noGrp="1"/>
          </p:cNvSpPr>
          <p:nvPr>
            <p:ph type="dt" sz="half" idx="10"/>
          </p:nvPr>
        </p:nvSpPr>
        <p:spPr/>
        <p:txBody>
          <a:bodyPr/>
          <a:lstStyle>
            <a:lvl1pPr>
              <a:defRPr/>
            </a:lvl1pPr>
          </a:lstStyle>
          <a:p>
            <a:pPr>
              <a:defRPr/>
            </a:pPr>
            <a:fld id="{149809E9-E819-47C8-ACB8-FF8738861ED1}" type="datetimeFigureOut">
              <a:rPr lang="en-US"/>
              <a:pPr>
                <a:defRPr/>
              </a:pPr>
              <a:t>4/25/2011</a:t>
            </a:fld>
            <a:endParaRPr lang="en-US"/>
          </a:p>
        </p:txBody>
      </p:sp>
      <p:sp>
        <p:nvSpPr>
          <p:cNvPr id="6" name="Footer Placeholder 3"/>
          <p:cNvSpPr>
            <a:spLocks noGrp="1"/>
          </p:cNvSpPr>
          <p:nvPr>
            <p:ph type="ftr" sz="quarter" idx="11"/>
          </p:nvPr>
        </p:nvSpPr>
        <p:spPr/>
        <p:txBody>
          <a:bodyPr/>
          <a:lstStyle>
            <a:lvl1pPr>
              <a:defRPr/>
            </a:lvl1pPr>
          </a:lstStyle>
          <a:p>
            <a:pPr>
              <a:defRPr/>
            </a:pPr>
            <a:endParaRPr lang="en-US"/>
          </a:p>
        </p:txBody>
      </p:sp>
      <p:sp>
        <p:nvSpPr>
          <p:cNvPr id="7" name="Slide Number Placeholder 15"/>
          <p:cNvSpPr>
            <a:spLocks noGrp="1"/>
          </p:cNvSpPr>
          <p:nvPr>
            <p:ph type="sldNum" sz="quarter" idx="12"/>
          </p:nvPr>
        </p:nvSpPr>
        <p:spPr/>
        <p:txBody>
          <a:bodyPr/>
          <a:lstStyle>
            <a:lvl1pPr>
              <a:defRPr/>
            </a:lvl1pPr>
          </a:lstStyle>
          <a:p>
            <a:pPr>
              <a:defRPr/>
            </a:pPr>
            <a:fld id="{A7597148-0184-4137-9ADC-931982E98AF2}"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lvl1pPr>
              <a:defRPr/>
            </a:lvl1pPr>
            <a:extLst/>
          </a:lstStyle>
          <a:p>
            <a:r>
              <a:rPr lang="en-US" smtClean="0"/>
              <a:t>Click to edit Master title style</a:t>
            </a:r>
            <a:endParaRPr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a:r>
              <a:rPr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26"/>
          <p:cNvSpPr>
            <a:spLocks noGrp="1"/>
          </p:cNvSpPr>
          <p:nvPr>
            <p:ph type="dt" sz="half" idx="10"/>
          </p:nvPr>
        </p:nvSpPr>
        <p:spPr/>
        <p:txBody>
          <a:bodyPr/>
          <a:lstStyle>
            <a:lvl1pPr>
              <a:defRPr/>
            </a:lvl1pPr>
          </a:lstStyle>
          <a:p>
            <a:pPr>
              <a:defRPr/>
            </a:pPr>
            <a:fld id="{53016F76-0D7D-4C66-AF3B-2E455A8E6739}" type="datetimeFigureOut">
              <a:rPr lang="en-US"/>
              <a:pPr>
                <a:defRPr/>
              </a:pPr>
              <a:t>4/25/2011</a:t>
            </a:fld>
            <a:endParaRPr lang="en-US"/>
          </a:p>
        </p:txBody>
      </p:sp>
      <p:sp>
        <p:nvSpPr>
          <p:cNvPr id="8" name="Footer Placeholder 3"/>
          <p:cNvSpPr>
            <a:spLocks noGrp="1"/>
          </p:cNvSpPr>
          <p:nvPr>
            <p:ph type="ftr" sz="quarter" idx="11"/>
          </p:nvPr>
        </p:nvSpPr>
        <p:spPr/>
        <p:txBody>
          <a:bodyPr/>
          <a:lstStyle>
            <a:lvl1pPr>
              <a:defRPr/>
            </a:lvl1pPr>
          </a:lstStyle>
          <a:p>
            <a:pPr>
              <a:defRPr/>
            </a:pPr>
            <a:endParaRPr lang="en-US"/>
          </a:p>
        </p:txBody>
      </p:sp>
      <p:sp>
        <p:nvSpPr>
          <p:cNvPr id="9" name="Slide Number Placeholder 15"/>
          <p:cNvSpPr>
            <a:spLocks noGrp="1"/>
          </p:cNvSpPr>
          <p:nvPr>
            <p:ph type="sldNum" sz="quarter" idx="12"/>
          </p:nvPr>
        </p:nvSpPr>
        <p:spPr/>
        <p:txBody>
          <a:bodyPr/>
          <a:lstStyle>
            <a:lvl1pPr>
              <a:defRPr/>
            </a:lvl1pPr>
          </a:lstStyle>
          <a:p>
            <a:pPr>
              <a:defRPr/>
            </a:pPr>
            <a:fld id="{06AB789E-8D83-4592-92F8-745B7D4F8DE6}"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lang="en-US" smtClean="0"/>
              <a:t>Click to edit Master title style</a:t>
            </a:r>
            <a:endParaRPr lang="en-US"/>
          </a:p>
        </p:txBody>
      </p:sp>
      <p:sp>
        <p:nvSpPr>
          <p:cNvPr id="3" name="Date Placeholder 26"/>
          <p:cNvSpPr>
            <a:spLocks noGrp="1"/>
          </p:cNvSpPr>
          <p:nvPr>
            <p:ph type="dt" sz="half" idx="10"/>
          </p:nvPr>
        </p:nvSpPr>
        <p:spPr/>
        <p:txBody>
          <a:bodyPr/>
          <a:lstStyle>
            <a:lvl1pPr>
              <a:defRPr/>
            </a:lvl1pPr>
          </a:lstStyle>
          <a:p>
            <a:pPr>
              <a:defRPr/>
            </a:pPr>
            <a:fld id="{DF0AFBF9-FBD2-43E6-92C1-666162D4ED44}" type="datetimeFigureOut">
              <a:rPr lang="en-US"/>
              <a:pPr>
                <a:defRPr/>
              </a:pPr>
              <a:t>4/25/2011</a:t>
            </a:fld>
            <a:endParaRPr lang="en-US"/>
          </a:p>
        </p:txBody>
      </p:sp>
      <p:sp>
        <p:nvSpPr>
          <p:cNvPr id="4" name="Footer Placeholder 3"/>
          <p:cNvSpPr>
            <a:spLocks noGrp="1"/>
          </p:cNvSpPr>
          <p:nvPr>
            <p:ph type="ftr" sz="quarter" idx="11"/>
          </p:nvPr>
        </p:nvSpPr>
        <p:spPr/>
        <p:txBody>
          <a:bodyPr/>
          <a:lstStyle>
            <a:lvl1pPr>
              <a:defRPr/>
            </a:lvl1pPr>
          </a:lstStyle>
          <a:p>
            <a:pPr>
              <a:defRPr/>
            </a:pPr>
            <a:endParaRPr lang="en-US"/>
          </a:p>
        </p:txBody>
      </p:sp>
      <p:sp>
        <p:nvSpPr>
          <p:cNvPr id="5" name="Slide Number Placeholder 15"/>
          <p:cNvSpPr>
            <a:spLocks noGrp="1"/>
          </p:cNvSpPr>
          <p:nvPr>
            <p:ph type="sldNum" sz="quarter" idx="12"/>
          </p:nvPr>
        </p:nvSpPr>
        <p:spPr/>
        <p:txBody>
          <a:bodyPr/>
          <a:lstStyle>
            <a:lvl1pPr>
              <a:defRPr/>
            </a:lvl1pPr>
          </a:lstStyle>
          <a:p>
            <a:pPr>
              <a:defRPr/>
            </a:pPr>
            <a:fld id="{82B4CC67-2DFA-4EDA-BEF9-6078CFA856A7}"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26"/>
          <p:cNvSpPr>
            <a:spLocks noGrp="1"/>
          </p:cNvSpPr>
          <p:nvPr>
            <p:ph type="dt" sz="half" idx="10"/>
          </p:nvPr>
        </p:nvSpPr>
        <p:spPr/>
        <p:txBody>
          <a:bodyPr/>
          <a:lstStyle>
            <a:lvl1pPr>
              <a:defRPr/>
            </a:lvl1pPr>
          </a:lstStyle>
          <a:p>
            <a:pPr>
              <a:defRPr/>
            </a:pPr>
            <a:fld id="{D896159F-651C-497C-ADB3-43BD7B178AA6}" type="datetimeFigureOut">
              <a:rPr lang="en-US"/>
              <a:pPr>
                <a:defRPr/>
              </a:pPr>
              <a:t>4/25/2011</a:t>
            </a:fld>
            <a:endParaRPr lang="en-US"/>
          </a:p>
        </p:txBody>
      </p:sp>
      <p:sp>
        <p:nvSpPr>
          <p:cNvPr id="3" name="Footer Placeholder 3"/>
          <p:cNvSpPr>
            <a:spLocks noGrp="1"/>
          </p:cNvSpPr>
          <p:nvPr>
            <p:ph type="ftr" sz="quarter" idx="11"/>
          </p:nvPr>
        </p:nvSpPr>
        <p:spPr/>
        <p:txBody>
          <a:bodyPr/>
          <a:lstStyle>
            <a:lvl1pPr>
              <a:defRPr/>
            </a:lvl1pPr>
          </a:lstStyle>
          <a:p>
            <a:pPr>
              <a:defRPr/>
            </a:pPr>
            <a:endParaRPr lang="en-US"/>
          </a:p>
        </p:txBody>
      </p:sp>
      <p:sp>
        <p:nvSpPr>
          <p:cNvPr id="4" name="Slide Number Placeholder 15"/>
          <p:cNvSpPr>
            <a:spLocks noGrp="1"/>
          </p:cNvSpPr>
          <p:nvPr>
            <p:ph type="sldNum" sz="quarter" idx="12"/>
          </p:nvPr>
        </p:nvSpPr>
        <p:spPr/>
        <p:txBody>
          <a:bodyPr/>
          <a:lstStyle>
            <a:lvl1pPr>
              <a:defRPr/>
            </a:lvl1pPr>
          </a:lstStyle>
          <a:p>
            <a:pPr>
              <a:defRPr/>
            </a:pPr>
            <a:fld id="{6D338A74-0A0C-4354-907D-43235CD0E87C}"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lstStyle>
            <a:lvl1pPr algn="l">
              <a:buNone/>
              <a:defRPr lang="en-US" sz="2400" baseline="0" smtClean="0"/>
            </a:lvl1pPr>
            <a:extLst/>
          </a:lstStyle>
          <a:p>
            <a:r>
              <a:rPr lang="en-US" smtClean="0"/>
              <a:t>Click to edit Master title style</a:t>
            </a:r>
            <a:endParaRPr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lIns="45720" tIns="0" rIns="0" bIns="0" spcCol="0" rtlCol="0" fromWordArt="0" forceAA="0">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26"/>
          <p:cNvSpPr>
            <a:spLocks noGrp="1"/>
          </p:cNvSpPr>
          <p:nvPr>
            <p:ph type="dt" sz="half" idx="10"/>
          </p:nvPr>
        </p:nvSpPr>
        <p:spPr/>
        <p:txBody>
          <a:bodyPr/>
          <a:lstStyle>
            <a:lvl1pPr>
              <a:defRPr/>
            </a:lvl1pPr>
          </a:lstStyle>
          <a:p>
            <a:pPr>
              <a:defRPr/>
            </a:pPr>
            <a:fld id="{C729ED2C-3459-483F-9083-8AEEED554CF0}" type="datetimeFigureOut">
              <a:rPr lang="en-US"/>
              <a:pPr>
                <a:defRPr/>
              </a:pPr>
              <a:t>4/25/2011</a:t>
            </a:fld>
            <a:endParaRPr lang="en-US"/>
          </a:p>
        </p:txBody>
      </p:sp>
      <p:sp>
        <p:nvSpPr>
          <p:cNvPr id="6" name="Footer Placeholder 3"/>
          <p:cNvSpPr>
            <a:spLocks noGrp="1"/>
          </p:cNvSpPr>
          <p:nvPr>
            <p:ph type="ftr" sz="quarter" idx="11"/>
          </p:nvPr>
        </p:nvSpPr>
        <p:spPr/>
        <p:txBody>
          <a:bodyPr/>
          <a:lstStyle>
            <a:lvl1pPr>
              <a:defRPr/>
            </a:lvl1pPr>
          </a:lstStyle>
          <a:p>
            <a:pPr>
              <a:defRPr/>
            </a:pPr>
            <a:endParaRPr lang="en-US"/>
          </a:p>
        </p:txBody>
      </p:sp>
      <p:sp>
        <p:nvSpPr>
          <p:cNvPr id="7" name="Slide Number Placeholder 15"/>
          <p:cNvSpPr>
            <a:spLocks noGrp="1"/>
          </p:cNvSpPr>
          <p:nvPr>
            <p:ph type="sldNum" sz="quarter" idx="12"/>
          </p:nvPr>
        </p:nvSpPr>
        <p:spPr/>
        <p:txBody>
          <a:bodyPr/>
          <a:lstStyle>
            <a:lvl1pPr>
              <a:defRPr/>
            </a:lvl1pPr>
          </a:lstStyle>
          <a:p>
            <a:pPr>
              <a:defRPr/>
            </a:pPr>
            <a:fld id="{977739D9-D53E-4AC2-A158-3914C9D84C79}"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5" name="Rectangle 7"/>
          <p:cNvSpPr/>
          <p:nvPr/>
        </p:nvSpPr>
        <p:spPr>
          <a:xfrm rot="21240000">
            <a:off x="598488" y="1004888"/>
            <a:ext cx="4319587" cy="4311650"/>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6" name="Rectangle 8"/>
          <p:cNvSpPr/>
          <p:nvPr/>
        </p:nvSpPr>
        <p:spPr>
          <a:xfrm rot="21420000">
            <a:off x="596900" y="998538"/>
            <a:ext cx="4319588" cy="4313237"/>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Title 1"/>
          <p:cNvSpPr>
            <a:spLocks noGrp="1"/>
          </p:cNvSpPr>
          <p:nvPr>
            <p:ph type="title"/>
          </p:nvPr>
        </p:nvSpPr>
        <p:spPr>
          <a:xfrm>
            <a:off x="5389098" y="1143000"/>
            <a:ext cx="3429000" cy="2057400"/>
          </a:xfrm>
        </p:spPr>
        <p:txBody>
          <a:bodyPr/>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lang="en-US" smtClean="0"/>
              <a:t>Click to edit Master title style</a:t>
            </a:r>
            <a:endParaRPr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lIns="82296" tIns="0" rIns="0" bIns="0" spcCol="0" rtlCol="0" fromWordArt="0" forceAA="0">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lvl="0"/>
            <a:r>
              <a:rPr lang="en-US" smtClean="0"/>
              <a:t>Click to edit Master text styles</a:t>
            </a:r>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normAutofit/>
          </a:bodyPr>
          <a:lstStyle>
            <a:lvl1pPr marL="0" indent="0">
              <a:buNone/>
              <a:defRPr sz="3200"/>
            </a:lvl1pPr>
            <a:extLst/>
          </a:lstStyle>
          <a:p>
            <a:pPr lvl="0"/>
            <a:r>
              <a:rPr lang="en-US" noProof="0" smtClean="0"/>
              <a:t>Click icon to add picture</a:t>
            </a:r>
            <a:endParaRPr lang="en-US" noProof="0" dirty="0"/>
          </a:p>
        </p:txBody>
      </p:sp>
      <p:sp>
        <p:nvSpPr>
          <p:cNvPr id="7" name="Date Placeholder 4"/>
          <p:cNvSpPr>
            <a:spLocks noGrp="1"/>
          </p:cNvSpPr>
          <p:nvPr>
            <p:ph type="dt" sz="half" idx="10"/>
          </p:nvPr>
        </p:nvSpPr>
        <p:spPr/>
        <p:txBody>
          <a:bodyPr/>
          <a:lstStyle>
            <a:lvl1pPr>
              <a:defRPr/>
            </a:lvl1pPr>
            <a:extLst/>
          </a:lstStyle>
          <a:p>
            <a:pPr>
              <a:defRPr/>
            </a:pPr>
            <a:fld id="{C28475EB-740D-410D-847A-82DAD273DFFE}" type="datetimeFigureOut">
              <a:rPr lang="en-US"/>
              <a:pPr>
                <a:defRPr/>
              </a:pPr>
              <a:t>4/25/2011</a:t>
            </a:fld>
            <a:endParaRPr lang="en-US"/>
          </a:p>
        </p:txBody>
      </p:sp>
      <p:sp>
        <p:nvSpPr>
          <p:cNvPr id="8" name="Footer Placeholder 5"/>
          <p:cNvSpPr>
            <a:spLocks noGrp="1"/>
          </p:cNvSpPr>
          <p:nvPr>
            <p:ph type="ftr" sz="quarter" idx="11"/>
          </p:nvPr>
        </p:nvSpPr>
        <p:spPr/>
        <p:txBody>
          <a:bodyPr/>
          <a:lstStyle>
            <a:lvl1pPr>
              <a:defRPr/>
            </a:lvl1pPr>
            <a:extLst/>
          </a:lstStyle>
          <a:p>
            <a:pPr>
              <a:defRPr/>
            </a:pPr>
            <a:endParaRPr lang="en-US"/>
          </a:p>
        </p:txBody>
      </p:sp>
      <p:sp>
        <p:nvSpPr>
          <p:cNvPr id="9" name="Slide Number Placeholder 6"/>
          <p:cNvSpPr>
            <a:spLocks noGrp="1"/>
          </p:cNvSpPr>
          <p:nvPr>
            <p:ph type="sldNum" sz="quarter" idx="12"/>
          </p:nvPr>
        </p:nvSpPr>
        <p:spPr/>
        <p:txBody>
          <a:bodyPr/>
          <a:lstStyle>
            <a:lvl1pPr>
              <a:defRPr/>
            </a:lvl1pPr>
            <a:extLst/>
          </a:lstStyle>
          <a:p>
            <a:pPr>
              <a:defRPr/>
            </a:pPr>
            <a:fld id="{91562447-A0B9-47B2-A1CA-88B3CC5AD645}"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3" name="Title Placeholder 2"/>
          <p:cNvSpPr>
            <a:spLocks noGrp="1"/>
          </p:cNvSpPr>
          <p:nvPr>
            <p:ph type="title"/>
          </p:nvPr>
        </p:nvSpPr>
        <p:spPr>
          <a:xfrm>
            <a:off x="457200" y="320675"/>
            <a:ext cx="7239000" cy="1143000"/>
          </a:xfrm>
          <a:prstGeom prst="rect">
            <a:avLst/>
          </a:prstGeom>
        </p:spPr>
        <p:txBody>
          <a:bodyPr vert="horz" lIns="45720" tIns="0" rIns="45720" bIns="0" anchor="b" anchorCtr="0">
            <a:normAutofit/>
          </a:bodyPr>
          <a:lstStyle>
            <a:extLst/>
          </a:lstStyle>
          <a:p>
            <a:r>
              <a:rPr lang="en-US" smtClean="0"/>
              <a:t>Click to edit Master title style</a:t>
            </a:r>
            <a:endParaRPr lang="en-US"/>
          </a:p>
        </p:txBody>
      </p:sp>
      <p:sp>
        <p:nvSpPr>
          <p:cNvPr id="24582" name="Text Placeholder 30"/>
          <p:cNvSpPr>
            <a:spLocks noGrp="1"/>
          </p:cNvSpPr>
          <p:nvPr>
            <p:ph type="body" idx="1"/>
          </p:nvPr>
        </p:nvSpPr>
        <p:spPr bwMode="auto">
          <a:xfrm>
            <a:off x="457200" y="1609725"/>
            <a:ext cx="7239000" cy="48466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7" name="Date Placeholder 26"/>
          <p:cNvSpPr>
            <a:spLocks noGrp="1"/>
          </p:cNvSpPr>
          <p:nvPr>
            <p:ph type="dt" sz="half" idx="2"/>
          </p:nvPr>
        </p:nvSpPr>
        <p:spPr>
          <a:xfrm>
            <a:off x="4246563" y="6557963"/>
            <a:ext cx="2001837" cy="227012"/>
          </a:xfrm>
          <a:prstGeom prst="rect">
            <a:avLst/>
          </a:prstGeom>
        </p:spPr>
        <p:txBody>
          <a:bodyPr vert="horz" tIns="0" bIns="0" anchor="b"/>
          <a:lstStyle>
            <a:lvl1pPr algn="l" eaLnBrk="1" fontAlgn="auto" latinLnBrk="0" hangingPunct="1">
              <a:spcBef>
                <a:spcPts val="0"/>
              </a:spcBef>
              <a:spcAft>
                <a:spcPts val="0"/>
              </a:spcAft>
              <a:defRPr kumimoji="0" sz="1000">
                <a:solidFill>
                  <a:schemeClr val="tx2"/>
                </a:solidFill>
                <a:latin typeface="+mn-lt"/>
              </a:defRPr>
            </a:lvl1pPr>
            <a:extLst/>
          </a:lstStyle>
          <a:p>
            <a:pPr>
              <a:defRPr/>
            </a:pPr>
            <a:fld id="{97F789D2-E098-4460-B6BB-1546F554604D}" type="datetimeFigureOut">
              <a:rPr lang="en-US"/>
              <a:pPr>
                <a:defRPr/>
              </a:pPr>
              <a:t>4/25/2011</a:t>
            </a:fld>
            <a:endParaRPr lang="en-US"/>
          </a:p>
        </p:txBody>
      </p:sp>
      <p:sp>
        <p:nvSpPr>
          <p:cNvPr id="4" name="Footer Placeholder 3"/>
          <p:cNvSpPr>
            <a:spLocks noGrp="1"/>
          </p:cNvSpPr>
          <p:nvPr>
            <p:ph type="ftr" sz="quarter" idx="3"/>
          </p:nvPr>
        </p:nvSpPr>
        <p:spPr>
          <a:xfrm>
            <a:off x="457200" y="6557963"/>
            <a:ext cx="3657600" cy="228600"/>
          </a:xfrm>
          <a:prstGeom prst="rect">
            <a:avLst/>
          </a:prstGeom>
        </p:spPr>
        <p:txBody>
          <a:bodyPr vert="horz" tIns="0" bIns="0" anchor="b"/>
          <a:lstStyle>
            <a:lvl1pPr algn="r" eaLnBrk="1" fontAlgn="auto" latinLnBrk="0" hangingPunct="1">
              <a:spcBef>
                <a:spcPts val="0"/>
              </a:spcBef>
              <a:spcAft>
                <a:spcPts val="0"/>
              </a:spcAft>
              <a:defRPr kumimoji="0" sz="1000">
                <a:solidFill>
                  <a:schemeClr val="tx2"/>
                </a:solidFill>
                <a:latin typeface="+mn-lt"/>
              </a:defRPr>
            </a:lvl1pPr>
            <a:extLst/>
          </a:lstStyle>
          <a:p>
            <a:pPr>
              <a:defRPr/>
            </a:pPr>
            <a:endParaRPr lang="en-US"/>
          </a:p>
        </p:txBody>
      </p:sp>
      <p:sp>
        <p:nvSpPr>
          <p:cNvPr id="16" name="Slide Number Placeholder 15"/>
          <p:cNvSpPr>
            <a:spLocks noGrp="1"/>
          </p:cNvSpPr>
          <p:nvPr>
            <p:ph type="sldNum" sz="quarter" idx="4"/>
          </p:nvPr>
        </p:nvSpPr>
        <p:spPr>
          <a:xfrm>
            <a:off x="6251575" y="6556375"/>
            <a:ext cx="588963" cy="228600"/>
          </a:xfrm>
          <a:prstGeom prst="rect">
            <a:avLst/>
          </a:prstGeom>
        </p:spPr>
        <p:txBody>
          <a:bodyPr vert="horz" lIns="0" tIns="0" rIns="0" bIns="0" anchor="b"/>
          <a:lstStyle>
            <a:lvl1pPr algn="r" eaLnBrk="1" fontAlgn="auto" latinLnBrk="0" hangingPunct="1">
              <a:spcBef>
                <a:spcPts val="0"/>
              </a:spcBef>
              <a:spcAft>
                <a:spcPts val="0"/>
              </a:spcAft>
              <a:defRPr kumimoji="0" sz="1100">
                <a:solidFill>
                  <a:schemeClr val="tx2"/>
                </a:solidFill>
                <a:latin typeface="+mn-lt"/>
              </a:defRPr>
            </a:lvl1pPr>
            <a:extLst/>
          </a:lstStyle>
          <a:p>
            <a:pPr>
              <a:defRPr/>
            </a:pPr>
            <a:fld id="{8310D45A-B56A-4292-A80C-48969A876B13}"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2" r:id="rId1"/>
    <p:sldLayoutId id="2147483671" r:id="rId2"/>
    <p:sldLayoutId id="2147483673" r:id="rId3"/>
    <p:sldLayoutId id="2147483670" r:id="rId4"/>
    <p:sldLayoutId id="2147483669" r:id="rId5"/>
    <p:sldLayoutId id="2147483668" r:id="rId6"/>
    <p:sldLayoutId id="2147483667" r:id="rId7"/>
    <p:sldLayoutId id="2147483666" r:id="rId8"/>
    <p:sldLayoutId id="2147483674" r:id="rId9"/>
    <p:sldLayoutId id="2147483665" r:id="rId10"/>
    <p:sldLayoutId id="2147483675" r:id="rId11"/>
  </p:sldLayoutIdLst>
  <p:txStyles>
    <p:titleStyle>
      <a:lvl1pPr algn="l" rtl="0" eaLnBrk="0" fontAlgn="base" hangingPunct="0">
        <a:spcBef>
          <a:spcPct val="0"/>
        </a:spcBef>
        <a:spcAft>
          <a:spcPct val="0"/>
        </a:spcAft>
        <a:defRPr sz="3800" b="1" kern="1200" cap="all">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latin typeface="+mj-lt"/>
          <a:ea typeface="+mj-ea"/>
          <a:cs typeface="+mj-cs"/>
        </a:defRPr>
      </a:lvl1pPr>
      <a:lvl2pPr algn="l" rtl="0" eaLnBrk="0" fontAlgn="base" hangingPunct="0">
        <a:spcBef>
          <a:spcPct val="0"/>
        </a:spcBef>
        <a:spcAft>
          <a:spcPct val="0"/>
        </a:spcAft>
        <a:defRPr sz="3800" b="1">
          <a:solidFill>
            <a:schemeClr val="tx1"/>
          </a:solidFill>
          <a:latin typeface="Trebuchet MS" pitchFamily="34" charset="0"/>
        </a:defRPr>
      </a:lvl2pPr>
      <a:lvl3pPr algn="l" rtl="0" eaLnBrk="0" fontAlgn="base" hangingPunct="0">
        <a:spcBef>
          <a:spcPct val="0"/>
        </a:spcBef>
        <a:spcAft>
          <a:spcPct val="0"/>
        </a:spcAft>
        <a:defRPr sz="3800" b="1">
          <a:solidFill>
            <a:schemeClr val="tx1"/>
          </a:solidFill>
          <a:latin typeface="Trebuchet MS" pitchFamily="34" charset="0"/>
        </a:defRPr>
      </a:lvl3pPr>
      <a:lvl4pPr algn="l" rtl="0" eaLnBrk="0" fontAlgn="base" hangingPunct="0">
        <a:spcBef>
          <a:spcPct val="0"/>
        </a:spcBef>
        <a:spcAft>
          <a:spcPct val="0"/>
        </a:spcAft>
        <a:defRPr sz="3800" b="1">
          <a:solidFill>
            <a:schemeClr val="tx1"/>
          </a:solidFill>
          <a:latin typeface="Trebuchet MS" pitchFamily="34" charset="0"/>
        </a:defRPr>
      </a:lvl4pPr>
      <a:lvl5pPr algn="l" rtl="0" eaLnBrk="0" fontAlgn="base" hangingPunct="0">
        <a:spcBef>
          <a:spcPct val="0"/>
        </a:spcBef>
        <a:spcAft>
          <a:spcPct val="0"/>
        </a:spcAft>
        <a:defRPr sz="3800" b="1">
          <a:solidFill>
            <a:schemeClr val="tx1"/>
          </a:solidFill>
          <a:latin typeface="Trebuchet MS" pitchFamily="34" charset="0"/>
        </a:defRPr>
      </a:lvl5pPr>
      <a:lvl6pPr marL="457200" algn="l" rtl="0" fontAlgn="base">
        <a:spcBef>
          <a:spcPct val="0"/>
        </a:spcBef>
        <a:spcAft>
          <a:spcPct val="0"/>
        </a:spcAft>
        <a:defRPr sz="3800" b="1">
          <a:solidFill>
            <a:schemeClr val="tx1"/>
          </a:solidFill>
          <a:latin typeface="Trebuchet MS" pitchFamily="34" charset="0"/>
        </a:defRPr>
      </a:lvl6pPr>
      <a:lvl7pPr marL="914400" algn="l" rtl="0" fontAlgn="base">
        <a:spcBef>
          <a:spcPct val="0"/>
        </a:spcBef>
        <a:spcAft>
          <a:spcPct val="0"/>
        </a:spcAft>
        <a:defRPr sz="3800" b="1">
          <a:solidFill>
            <a:schemeClr val="tx1"/>
          </a:solidFill>
          <a:latin typeface="Trebuchet MS" pitchFamily="34" charset="0"/>
        </a:defRPr>
      </a:lvl7pPr>
      <a:lvl8pPr marL="1371600" algn="l" rtl="0" fontAlgn="base">
        <a:spcBef>
          <a:spcPct val="0"/>
        </a:spcBef>
        <a:spcAft>
          <a:spcPct val="0"/>
        </a:spcAft>
        <a:defRPr sz="3800" b="1">
          <a:solidFill>
            <a:schemeClr val="tx1"/>
          </a:solidFill>
          <a:latin typeface="Trebuchet MS" pitchFamily="34" charset="0"/>
        </a:defRPr>
      </a:lvl8pPr>
      <a:lvl9pPr marL="1828800" algn="l" rtl="0" fontAlgn="base">
        <a:spcBef>
          <a:spcPct val="0"/>
        </a:spcBef>
        <a:spcAft>
          <a:spcPct val="0"/>
        </a:spcAft>
        <a:defRPr sz="3800" b="1">
          <a:solidFill>
            <a:schemeClr val="tx1"/>
          </a:solidFill>
          <a:latin typeface="Trebuchet MS" pitchFamily="34" charset="0"/>
        </a:defRPr>
      </a:lvl9pPr>
      <a:extLst/>
    </p:titleStyle>
    <p:bodyStyle>
      <a:lvl1pPr marL="273050" indent="-273050" algn="l" rtl="0" eaLnBrk="0" fontAlgn="base" hangingPunct="0">
        <a:spcBef>
          <a:spcPts val="600"/>
        </a:spcBef>
        <a:spcAft>
          <a:spcPct val="0"/>
        </a:spcAft>
        <a:buClr>
          <a:schemeClr val="tx2"/>
        </a:buClr>
        <a:buSzPct val="73000"/>
        <a:buFont typeface="Wingdings 2" pitchFamily="18" charset="2"/>
        <a:buChar char=""/>
        <a:defRPr sz="2600" kern="1200">
          <a:solidFill>
            <a:schemeClr val="tx1"/>
          </a:solidFill>
          <a:latin typeface="+mn-lt"/>
          <a:ea typeface="+mn-ea"/>
          <a:cs typeface="+mn-cs"/>
        </a:defRPr>
      </a:lvl1pPr>
      <a:lvl2pPr marL="520700" indent="-228600" algn="l" rtl="0" eaLnBrk="0" fontAlgn="base" hangingPunct="0">
        <a:spcBef>
          <a:spcPts val="500"/>
        </a:spcBef>
        <a:spcAft>
          <a:spcPct val="0"/>
        </a:spcAft>
        <a:buClr>
          <a:srgbClr val="F9B639"/>
        </a:buClr>
        <a:buSzPct val="80000"/>
        <a:buFont typeface="Wingdings 2" pitchFamily="18" charset="2"/>
        <a:buChar char=""/>
        <a:defRPr sz="2300" kern="1200">
          <a:solidFill>
            <a:srgbClr val="6C6C6C"/>
          </a:solidFill>
          <a:latin typeface="+mn-lt"/>
          <a:ea typeface="+mn-ea"/>
          <a:cs typeface="+mn-cs"/>
        </a:defRPr>
      </a:lvl2pPr>
      <a:lvl3pPr marL="758825" indent="-228600" algn="l" rtl="0" eaLnBrk="0" fontAlgn="base" hangingPunct="0">
        <a:spcBef>
          <a:spcPts val="400"/>
        </a:spcBef>
        <a:spcAft>
          <a:spcPct val="0"/>
        </a:spcAft>
        <a:buClr>
          <a:srgbClr val="F9B639"/>
        </a:buClr>
        <a:buSzPct val="60000"/>
        <a:buFont typeface="Wingdings" pitchFamily="2" charset="2"/>
        <a:buChar char=""/>
        <a:defRPr sz="2000" kern="1200">
          <a:solidFill>
            <a:schemeClr val="tx1"/>
          </a:solidFill>
          <a:latin typeface="+mn-lt"/>
          <a:ea typeface="+mn-ea"/>
          <a:cs typeface="+mn-cs"/>
        </a:defRPr>
      </a:lvl3pPr>
      <a:lvl4pPr marL="1004888" indent="-228600" algn="l" rtl="0" eaLnBrk="0" fontAlgn="base" hangingPunct="0">
        <a:spcBef>
          <a:spcPct val="20000"/>
        </a:spcBef>
        <a:spcAft>
          <a:spcPct val="0"/>
        </a:spcAft>
        <a:buClr>
          <a:srgbClr val="F9B639"/>
        </a:buClr>
        <a:buSzPct val="80000"/>
        <a:buFont typeface="Wingdings 2" pitchFamily="18" charset="2"/>
        <a:buChar char=""/>
        <a:defRPr sz="2000" kern="1200">
          <a:solidFill>
            <a:srgbClr val="6C6C6C"/>
          </a:solidFill>
          <a:latin typeface="+mn-lt"/>
          <a:ea typeface="+mn-ea"/>
          <a:cs typeface="+mn-cs"/>
        </a:defRPr>
      </a:lvl4pPr>
      <a:lvl5pPr marL="1279525" indent="-228600" algn="l" rtl="0" eaLnBrk="0" fontAlgn="base" hangingPunct="0">
        <a:spcBef>
          <a:spcPts val="400"/>
        </a:spcBef>
        <a:spcAft>
          <a:spcPct val="0"/>
        </a:spcAft>
        <a:buClr>
          <a:srgbClr val="F9B639"/>
        </a:buClr>
        <a:buSzPct val="70000"/>
        <a:buFont typeface="Wingdings" pitchFamily="2" charset="2"/>
        <a:buChar char=""/>
        <a:defRPr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vmlDrawing" Target="../drawings/vmlDrawing2.v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vmlDrawing" Target="../drawings/vmlDrawing3.v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vmlDrawing" Target="../drawings/vmlDrawing1.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eaLnBrk="1" fontAlgn="auto" hangingPunct="1">
              <a:spcAft>
                <a:spcPts val="0"/>
              </a:spcAft>
              <a:defRPr/>
            </a:pPr>
            <a:r>
              <a:rPr lang="en-US" dirty="0" smtClean="0"/>
              <a:t>Today we’ll study how matter is recycled in the environment</a:t>
            </a:r>
            <a:endParaRPr lang="en-US" dirty="0"/>
          </a:p>
        </p:txBody>
      </p:sp>
      <p:sp>
        <p:nvSpPr>
          <p:cNvPr id="3" name="Subtitle 2"/>
          <p:cNvSpPr>
            <a:spLocks noGrp="1"/>
          </p:cNvSpPr>
          <p:nvPr>
            <p:ph type="subTitle" idx="1"/>
          </p:nvPr>
        </p:nvSpPr>
        <p:spPr>
          <a:xfrm>
            <a:off x="3354388" y="3540125"/>
            <a:ext cx="5114925" cy="1101725"/>
          </a:xfrm>
        </p:spPr>
        <p:txBody>
          <a:bodyPr>
            <a:normAutofit lnSpcReduction="10000"/>
          </a:bodyPr>
          <a:lstStyle/>
          <a:p>
            <a:pPr eaLnBrk="1" fontAlgn="auto" hangingPunct="1">
              <a:spcAft>
                <a:spcPts val="0"/>
              </a:spcAft>
              <a:buFont typeface="Wingdings 2"/>
              <a:buNone/>
              <a:defRPr/>
            </a:pPr>
            <a:r>
              <a:rPr lang="en-US" dirty="0" smtClean="0"/>
              <a:t>Our unit on Ecology continues…</a:t>
            </a:r>
          </a:p>
          <a:p>
            <a:pPr eaLnBrk="1" fontAlgn="auto" hangingPunct="1">
              <a:spcAft>
                <a:spcPts val="0"/>
              </a:spcAft>
              <a:buFont typeface="Wingdings 2"/>
              <a:buNone/>
              <a:defRPr/>
            </a:pPr>
            <a:r>
              <a:rPr lang="en-US" dirty="0" smtClean="0"/>
              <a:t>Part 2</a:t>
            </a:r>
          </a:p>
          <a:p>
            <a:pPr eaLnBrk="1" fontAlgn="auto" hangingPunct="1">
              <a:spcAft>
                <a:spcPts val="0"/>
              </a:spcAft>
              <a:buFont typeface="Wingdings 2"/>
              <a:buNone/>
              <a:defRPr/>
            </a:pPr>
            <a:r>
              <a:rPr lang="en-US" dirty="0" smtClean="0"/>
              <a:t>. </a:t>
            </a:r>
            <a:r>
              <a:rPr lang="en-US" dirty="0" smtClean="0">
                <a:sym typeface="Wingdings" pitchFamily="2" charset="2"/>
              </a:rPr>
              <a:t></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685800" y="228600"/>
            <a:ext cx="7772400" cy="1143000"/>
          </a:xfrm>
        </p:spPr>
        <p:txBody>
          <a:bodyPr/>
          <a:lstStyle/>
          <a:p>
            <a:pPr eaLnBrk="1" fontAlgn="auto" hangingPunct="1">
              <a:spcAft>
                <a:spcPts val="0"/>
              </a:spcAft>
              <a:defRPr/>
            </a:pPr>
            <a:r>
              <a:rPr lang="en-US" dirty="0" smtClean="0"/>
              <a:t>Water Cycle</a:t>
            </a:r>
          </a:p>
        </p:txBody>
      </p:sp>
      <p:sp>
        <p:nvSpPr>
          <p:cNvPr id="26626" name="Rectangle 3"/>
          <p:cNvSpPr>
            <a:spLocks noGrp="1" noChangeArrowheads="1"/>
          </p:cNvSpPr>
          <p:nvPr>
            <p:ph idx="1"/>
          </p:nvPr>
        </p:nvSpPr>
        <p:spPr>
          <a:xfrm>
            <a:off x="533400" y="1676400"/>
            <a:ext cx="7772400" cy="4648200"/>
          </a:xfrm>
        </p:spPr>
        <p:txBody>
          <a:bodyPr/>
          <a:lstStyle/>
          <a:p>
            <a:pPr eaLnBrk="1" hangingPunct="1"/>
            <a:r>
              <a:rPr lang="en-US" smtClean="0"/>
              <a:t>All living things require water to survive.</a:t>
            </a:r>
          </a:p>
          <a:p>
            <a:pPr eaLnBrk="1" hangingPunct="1"/>
            <a:r>
              <a:rPr lang="en-US" smtClean="0"/>
              <a:t>Water moves between the ocean, atmosphere and land.</a:t>
            </a:r>
          </a:p>
          <a:p>
            <a:pPr eaLnBrk="1" hangingPunct="1"/>
            <a:r>
              <a:rPr lang="en-US" smtClean="0"/>
              <a:t>The water cycle starts from the ground, is up taken by plants, moves to the atmosphere via transpiration, as warm air rises it cools and condenses to clouds, then finally it returns to the earth.</a:t>
            </a:r>
          </a:p>
          <a:p>
            <a:pPr eaLnBrk="1" hangingPunct="1">
              <a:buFont typeface="Wingdings 2" pitchFamily="18" charset="2"/>
              <a:buNone/>
            </a:pPr>
            <a:endParaRPr lang="en-US" smtClean="0"/>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1143000"/>
          </a:xfrm>
        </p:spPr>
        <p:txBody>
          <a:bodyPr/>
          <a:lstStyle/>
          <a:p>
            <a:pPr eaLnBrk="1" fontAlgn="auto" hangingPunct="1">
              <a:spcAft>
                <a:spcPts val="0"/>
              </a:spcAft>
              <a:defRPr/>
            </a:pPr>
            <a:r>
              <a:rPr lang="en-US" dirty="0" smtClean="0"/>
              <a:t>Evaporation</a:t>
            </a:r>
            <a:endParaRPr lang="en-US" dirty="0"/>
          </a:p>
        </p:txBody>
      </p:sp>
      <p:sp>
        <p:nvSpPr>
          <p:cNvPr id="27650" name="Content Placeholder 2"/>
          <p:cNvSpPr>
            <a:spLocks noGrp="1"/>
          </p:cNvSpPr>
          <p:nvPr>
            <p:ph idx="1"/>
          </p:nvPr>
        </p:nvSpPr>
        <p:spPr/>
        <p:txBody>
          <a:bodyPr/>
          <a:lstStyle/>
          <a:p>
            <a:pPr eaLnBrk="1" hangingPunct="1"/>
            <a:r>
              <a:rPr lang="en-US" b="1" smtClean="0"/>
              <a:t>Evaporation </a:t>
            </a:r>
            <a:r>
              <a:rPr lang="en-US" smtClean="0"/>
              <a:t>– the process that changes water from a liquid form to an atmospheric gas.</a:t>
            </a:r>
          </a:p>
          <a:p>
            <a:pPr eaLnBrk="1" hangingPunct="1">
              <a:buFont typeface="Wingdings 2" pitchFamily="18" charset="2"/>
              <a:buNone/>
            </a:pPr>
            <a:r>
              <a:rPr lang="en-US" smtClean="0"/>
              <a:t>		Ex. As water is heated on the surface by the sun it turns into water vapor in the atmosphere.</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57200" y="320040"/>
            <a:ext cx="7239000" cy="1143000"/>
          </a:xfrm>
        </p:spPr>
        <p:txBody>
          <a:bodyPr/>
          <a:lstStyle/>
          <a:p>
            <a:pPr eaLnBrk="1" fontAlgn="auto" hangingPunct="1">
              <a:spcAft>
                <a:spcPts val="0"/>
              </a:spcAft>
              <a:defRPr/>
            </a:pPr>
            <a:r>
              <a:rPr lang="en-US" dirty="0" smtClean="0"/>
              <a:t>Transpiration</a:t>
            </a:r>
          </a:p>
        </p:txBody>
      </p:sp>
      <p:sp>
        <p:nvSpPr>
          <p:cNvPr id="28674" name="Rectangle 3"/>
          <p:cNvSpPr>
            <a:spLocks noGrp="1" noChangeArrowheads="1"/>
          </p:cNvSpPr>
          <p:nvPr>
            <p:ph idx="1"/>
          </p:nvPr>
        </p:nvSpPr>
        <p:spPr>
          <a:xfrm>
            <a:off x="457200" y="2743200"/>
            <a:ext cx="7239000" cy="1066800"/>
          </a:xfrm>
        </p:spPr>
        <p:txBody>
          <a:bodyPr/>
          <a:lstStyle/>
          <a:p>
            <a:pPr eaLnBrk="1" hangingPunct="1"/>
            <a:r>
              <a:rPr lang="en-US" b="1" smtClean="0"/>
              <a:t>Transpiration </a:t>
            </a:r>
            <a:r>
              <a:rPr lang="en-US" smtClean="0"/>
              <a:t>– water enters the atmosphere by evaporating from the leaves of plants. </a:t>
            </a:r>
          </a:p>
          <a:p>
            <a:pPr eaLnBrk="1" hangingPunct="1">
              <a:buFont typeface="Wingdings 2" pitchFamily="18" charset="2"/>
              <a:buNone/>
            </a:pPr>
            <a:endParaRPr lang="en-US" smtClean="0"/>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1143000"/>
          </a:xfrm>
        </p:spPr>
        <p:txBody>
          <a:bodyPr/>
          <a:lstStyle/>
          <a:p>
            <a:pPr eaLnBrk="1" fontAlgn="auto" hangingPunct="1">
              <a:spcAft>
                <a:spcPts val="0"/>
              </a:spcAft>
              <a:defRPr/>
            </a:pPr>
            <a:r>
              <a:rPr lang="en-US" dirty="0" smtClean="0"/>
              <a:t>Precipitation</a:t>
            </a:r>
            <a:endParaRPr lang="en-US" dirty="0"/>
          </a:p>
        </p:txBody>
      </p:sp>
      <p:sp>
        <p:nvSpPr>
          <p:cNvPr id="29698" name="Content Placeholder 2"/>
          <p:cNvSpPr>
            <a:spLocks noGrp="1"/>
          </p:cNvSpPr>
          <p:nvPr>
            <p:ph idx="1"/>
          </p:nvPr>
        </p:nvSpPr>
        <p:spPr/>
        <p:txBody>
          <a:bodyPr/>
          <a:lstStyle/>
          <a:p>
            <a:pPr eaLnBrk="1" hangingPunct="1"/>
            <a:r>
              <a:rPr lang="en-US" smtClean="0"/>
              <a:t>The process of water returning to the earth in the form of rain, hail, sleet, and snow. </a:t>
            </a:r>
          </a:p>
          <a:p>
            <a:pPr eaLnBrk="1" hangingPunct="1"/>
            <a:r>
              <a:rPr lang="en-US" smtClean="0"/>
              <a:t>The annual precipitation from biome to biome varies and greatly influences the type of plants and animals that live in the area.</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4" descr="watercycle1"/>
          <p:cNvPicPr>
            <a:picLocks noChangeAspect="1" noChangeArrowheads="1"/>
          </p:cNvPicPr>
          <p:nvPr/>
        </p:nvPicPr>
        <p:blipFill>
          <a:blip r:embed="rId2"/>
          <a:srcRect/>
          <a:stretch>
            <a:fillRect/>
          </a:stretch>
        </p:blipFill>
        <p:spPr bwMode="auto">
          <a:xfrm>
            <a:off x="1066800" y="1079500"/>
            <a:ext cx="7010400" cy="4762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2"/>
          <p:cNvSpPr>
            <a:spLocks noGrp="1"/>
          </p:cNvSpPr>
          <p:nvPr>
            <p:ph type="title"/>
          </p:nvPr>
        </p:nvSpPr>
        <p:spPr>
          <a:xfrm>
            <a:off x="457200" y="320040"/>
            <a:ext cx="7239000" cy="1143000"/>
          </a:xfrm>
        </p:spPr>
        <p:txBody>
          <a:bodyPr>
            <a:normAutofit fontScale="90000"/>
          </a:bodyPr>
          <a:lstStyle/>
          <a:p>
            <a:pPr eaLnBrk="1" fontAlgn="auto" hangingPunct="1">
              <a:spcAft>
                <a:spcPts val="0"/>
              </a:spcAft>
              <a:defRPr/>
            </a:pPr>
            <a:r>
              <a:rPr lang="en-US" dirty="0" smtClean="0"/>
              <a:t>Close look at the Water cycle</a:t>
            </a:r>
          </a:p>
        </p:txBody>
      </p:sp>
      <p:pic>
        <p:nvPicPr>
          <p:cNvPr id="31746" name="Picture 2" descr="Pages-from-MdBio06TT_V1-14"/>
          <p:cNvPicPr>
            <a:picLocks noGrp="1" noChangeAspect="1" noChangeArrowheads="1"/>
          </p:cNvPicPr>
          <p:nvPr>
            <p:ph idx="1"/>
          </p:nvPr>
        </p:nvPicPr>
        <p:blipFill>
          <a:blip r:embed="rId2"/>
          <a:srcRect/>
          <a:stretch>
            <a:fillRect/>
          </a:stretch>
        </p:blipFill>
        <p:spPr>
          <a:xfrm>
            <a:off x="1752600" y="1828800"/>
            <a:ext cx="5005388" cy="5059363"/>
          </a:xfrm>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457200" y="320040"/>
            <a:ext cx="7239000" cy="1143000"/>
          </a:xfrm>
        </p:spPr>
        <p:txBody>
          <a:bodyPr/>
          <a:lstStyle/>
          <a:p>
            <a:pPr eaLnBrk="1" fontAlgn="auto" hangingPunct="1">
              <a:spcAft>
                <a:spcPts val="0"/>
              </a:spcAft>
              <a:defRPr/>
            </a:pPr>
            <a:r>
              <a:rPr lang="en-US" dirty="0" smtClean="0"/>
              <a:t>The Carbon Cycle</a:t>
            </a:r>
          </a:p>
        </p:txBody>
      </p:sp>
      <p:sp>
        <p:nvSpPr>
          <p:cNvPr id="32770" name="Rectangle 3"/>
          <p:cNvSpPr>
            <a:spLocks noGrp="1" noChangeArrowheads="1"/>
          </p:cNvSpPr>
          <p:nvPr>
            <p:ph idx="1"/>
          </p:nvPr>
        </p:nvSpPr>
        <p:spPr>
          <a:xfrm>
            <a:off x="685800" y="1371600"/>
            <a:ext cx="7772400" cy="5257800"/>
          </a:xfrm>
        </p:spPr>
        <p:txBody>
          <a:bodyPr/>
          <a:lstStyle/>
          <a:p>
            <a:pPr eaLnBrk="1" hangingPunct="1">
              <a:lnSpc>
                <a:spcPct val="90000"/>
              </a:lnSpc>
            </a:pPr>
            <a:r>
              <a:rPr lang="en-US" smtClean="0"/>
              <a:t>Carbon is the key ingredient in all living systems.</a:t>
            </a:r>
          </a:p>
          <a:p>
            <a:pPr eaLnBrk="1" hangingPunct="1">
              <a:lnSpc>
                <a:spcPct val="90000"/>
              </a:lnSpc>
            </a:pPr>
            <a:r>
              <a:rPr lang="en-US" smtClean="0"/>
              <a:t>Carbon dioxide is released into the atmosphere by cellular respiration.</a:t>
            </a:r>
          </a:p>
          <a:p>
            <a:pPr eaLnBrk="1" hangingPunct="1">
              <a:lnSpc>
                <a:spcPct val="90000"/>
              </a:lnSpc>
            </a:pPr>
            <a:r>
              <a:rPr lang="en-US" smtClean="0"/>
              <a:t>Plants take in carbon dioxide and use it to build carbohydrates (simple sugars like glucose) during photosynthesis.</a:t>
            </a:r>
          </a:p>
          <a:p>
            <a:pPr eaLnBrk="1" hangingPunct="1">
              <a:lnSpc>
                <a:spcPct val="90000"/>
              </a:lnSpc>
            </a:pPr>
            <a:r>
              <a:rPr lang="en-US" smtClean="0"/>
              <a:t>Carbon in carbohydrates is passed along the food chain to animals and other consumers.</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4" descr="carboncycle2"/>
          <p:cNvPicPr>
            <a:picLocks noChangeAspect="1" noChangeArrowheads="1"/>
          </p:cNvPicPr>
          <p:nvPr/>
        </p:nvPicPr>
        <p:blipFill>
          <a:blip r:embed="rId2"/>
          <a:srcRect/>
          <a:stretch>
            <a:fillRect/>
          </a:stretch>
        </p:blipFill>
        <p:spPr bwMode="auto">
          <a:xfrm>
            <a:off x="766763" y="619125"/>
            <a:ext cx="7610475" cy="5619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1508760"/>
          </a:xfrm>
        </p:spPr>
        <p:txBody>
          <a:bodyPr>
            <a:normAutofit fontScale="90000"/>
          </a:bodyPr>
          <a:lstStyle/>
          <a:p>
            <a:pPr eaLnBrk="1" fontAlgn="auto" hangingPunct="1">
              <a:spcAft>
                <a:spcPts val="0"/>
              </a:spcAft>
              <a:defRPr/>
            </a:pPr>
            <a:r>
              <a:rPr lang="en-US" dirty="0" smtClean="0"/>
              <a:t>There are three major sources which replenish the carbon in the atmosphere. </a:t>
            </a:r>
          </a:p>
        </p:txBody>
      </p:sp>
      <p:sp>
        <p:nvSpPr>
          <p:cNvPr id="3" name="Content Placeholder 2"/>
          <p:cNvSpPr>
            <a:spLocks noGrp="1"/>
          </p:cNvSpPr>
          <p:nvPr>
            <p:ph idx="1"/>
          </p:nvPr>
        </p:nvSpPr>
        <p:spPr/>
        <p:txBody>
          <a:bodyPr>
            <a:normAutofit/>
          </a:bodyPr>
          <a:lstStyle/>
          <a:p>
            <a:pPr marL="274320" indent="-274320" eaLnBrk="1" fontAlgn="auto" hangingPunct="1">
              <a:spcAft>
                <a:spcPts val="0"/>
              </a:spcAft>
              <a:buFont typeface="Wingdings 2"/>
              <a:buChar char=""/>
              <a:defRPr/>
            </a:pPr>
            <a:r>
              <a:rPr lang="en-US" dirty="0" smtClean="0"/>
              <a:t>The atmosphere is full of carbon in the form of carbon dioxide. (CO</a:t>
            </a:r>
            <a:r>
              <a:rPr lang="en-US" baseline="-25000" dirty="0" smtClean="0"/>
              <a:t>2</a:t>
            </a:r>
            <a:r>
              <a:rPr lang="en-US" dirty="0" smtClean="0"/>
              <a:t>)</a:t>
            </a:r>
          </a:p>
          <a:p>
            <a:pPr marL="514350" indent="-514350" eaLnBrk="1" fontAlgn="auto" hangingPunct="1">
              <a:spcAft>
                <a:spcPts val="0"/>
              </a:spcAft>
              <a:buFont typeface="+mj-lt"/>
              <a:buAutoNum type="arabicPeriod"/>
              <a:defRPr/>
            </a:pPr>
            <a:r>
              <a:rPr lang="en-US" b="1" u="sng" dirty="0" smtClean="0"/>
              <a:t>Combustion- </a:t>
            </a:r>
            <a:r>
              <a:rPr lang="en-US" dirty="0" smtClean="0"/>
              <a:t>burning of fossil fuels which breaks the carbon rich bonds and releases them in the atmosphere</a:t>
            </a:r>
          </a:p>
          <a:p>
            <a:pPr marL="514350" indent="-514350" eaLnBrk="1" fontAlgn="auto" hangingPunct="1">
              <a:spcAft>
                <a:spcPts val="0"/>
              </a:spcAft>
              <a:buFont typeface="+mj-lt"/>
              <a:buAutoNum type="arabicPeriod"/>
              <a:defRPr/>
            </a:pPr>
            <a:r>
              <a:rPr lang="en-US" b="1" u="sng" dirty="0" smtClean="0"/>
              <a:t>Cellular respiration- </a:t>
            </a:r>
            <a:r>
              <a:rPr lang="en-US" dirty="0" smtClean="0"/>
              <a:t>animals exhale carbon as carbon dioxide</a:t>
            </a:r>
          </a:p>
          <a:p>
            <a:pPr marL="514350" indent="-514350" eaLnBrk="1" fontAlgn="auto" hangingPunct="1">
              <a:spcAft>
                <a:spcPts val="0"/>
              </a:spcAft>
              <a:buFont typeface="+mj-lt"/>
              <a:buAutoNum type="arabicPeriod"/>
              <a:defRPr/>
            </a:pPr>
            <a:r>
              <a:rPr lang="en-US" b="1" u="sng" dirty="0" smtClean="0"/>
              <a:t>Decomposers</a:t>
            </a:r>
            <a:r>
              <a:rPr lang="en-US" dirty="0" smtClean="0"/>
              <a:t> put carbon into the atmosphere as they break down matter and release CO</a:t>
            </a:r>
            <a:r>
              <a:rPr lang="en-US" sz="2400" baseline="-25000" dirty="0" smtClean="0"/>
              <a:t>2</a:t>
            </a:r>
            <a:r>
              <a:rPr lang="en-US" dirty="0" smtClean="0"/>
              <a:t> (But they return it to the soil as well.)</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39000" cy="1143000"/>
          </a:xfrm>
        </p:spPr>
        <p:txBody>
          <a:bodyPr>
            <a:normAutofit fontScale="90000"/>
          </a:bodyPr>
          <a:lstStyle/>
          <a:p>
            <a:pPr eaLnBrk="1" fontAlgn="auto" hangingPunct="1">
              <a:spcAft>
                <a:spcPts val="0"/>
              </a:spcAft>
              <a:defRPr/>
            </a:pPr>
            <a:r>
              <a:rPr lang="en-US" dirty="0" smtClean="0"/>
              <a:t>2 major ways Carbon is put back into the earth/living systems</a:t>
            </a:r>
            <a:endParaRPr lang="en-US" dirty="0"/>
          </a:p>
        </p:txBody>
      </p:sp>
      <p:sp>
        <p:nvSpPr>
          <p:cNvPr id="35842" name="Content Placeholder 2"/>
          <p:cNvSpPr>
            <a:spLocks noGrp="1"/>
          </p:cNvSpPr>
          <p:nvPr>
            <p:ph idx="1"/>
          </p:nvPr>
        </p:nvSpPr>
        <p:spPr/>
        <p:txBody>
          <a:bodyPr/>
          <a:lstStyle/>
          <a:p>
            <a:pPr eaLnBrk="1" hangingPunct="1"/>
            <a:r>
              <a:rPr lang="en-US" b="1" smtClean="0"/>
              <a:t>Photosynthesis</a:t>
            </a:r>
            <a:r>
              <a:rPr lang="en-US" smtClean="0"/>
              <a:t>- Plants take in the carbon from the CO</a:t>
            </a:r>
            <a:r>
              <a:rPr lang="en-US" baseline="-25000" smtClean="0"/>
              <a:t>2</a:t>
            </a:r>
            <a:r>
              <a:rPr lang="en-US" smtClean="0"/>
              <a:t> in atmosphere for making carbon rich sugars, which is later transferred to animals that eat the plants</a:t>
            </a:r>
          </a:p>
          <a:p>
            <a:pPr eaLnBrk="1" hangingPunct="1"/>
            <a:r>
              <a:rPr lang="en-US" b="1" smtClean="0"/>
              <a:t>Decomposition</a:t>
            </a:r>
            <a:r>
              <a:rPr lang="en-US" smtClean="0"/>
              <a:t>- decomposers break down dead matter and return the carbon molecules to the soil.  Over long time spans, this carbon is stored as fossil fuels such as coal, oil, and natural gas.</a:t>
            </a:r>
          </a:p>
          <a:p>
            <a:pPr eaLnBrk="1" hangingPunct="1"/>
            <a:endParaRPr lang="en-US" smtClean="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320040"/>
            <a:ext cx="7239000" cy="1143000"/>
          </a:xfrm>
        </p:spPr>
        <p:txBody>
          <a:bodyPr/>
          <a:lstStyle/>
          <a:p>
            <a:pPr eaLnBrk="1" fontAlgn="auto" hangingPunct="1">
              <a:spcAft>
                <a:spcPts val="0"/>
              </a:spcAft>
              <a:defRPr/>
            </a:pPr>
            <a:r>
              <a:rPr lang="en-US" dirty="0" smtClean="0"/>
              <a:t>Biosphere</a:t>
            </a:r>
          </a:p>
        </p:txBody>
      </p:sp>
      <p:sp>
        <p:nvSpPr>
          <p:cNvPr id="15362" name="Rectangle 3"/>
          <p:cNvSpPr>
            <a:spLocks noGrp="1" noChangeArrowheads="1"/>
          </p:cNvSpPr>
          <p:nvPr>
            <p:ph idx="1"/>
          </p:nvPr>
        </p:nvSpPr>
        <p:spPr/>
        <p:txBody>
          <a:bodyPr/>
          <a:lstStyle/>
          <a:p>
            <a:pPr eaLnBrk="1" hangingPunct="1"/>
            <a:r>
              <a:rPr lang="en-US" smtClean="0"/>
              <a:t>The combined portions of the planet in which all life exists, including land, water, air and the atmosphere.</a:t>
            </a:r>
          </a:p>
          <a:p>
            <a:pPr lvl="1" eaLnBrk="1" hangingPunct="1"/>
            <a:r>
              <a:rPr lang="en-US" smtClean="0"/>
              <a:t>Interactions within this atmosphere produce a web of interdependence between organisms and their environment.</a:t>
            </a:r>
          </a:p>
          <a:p>
            <a:pPr lvl="1" eaLnBrk="1" hangingPunct="1"/>
            <a:r>
              <a:rPr lang="en-US" smtClean="0"/>
              <a:t>4 major parts of the biosphere are:</a:t>
            </a:r>
          </a:p>
          <a:p>
            <a:pPr lvl="2" eaLnBrk="1" hangingPunct="1"/>
            <a:r>
              <a:rPr lang="en-US" smtClean="0"/>
              <a:t> Atmosphere- sky</a:t>
            </a:r>
          </a:p>
          <a:p>
            <a:pPr lvl="2" eaLnBrk="1" hangingPunct="1"/>
            <a:r>
              <a:rPr lang="en-US" smtClean="0"/>
              <a:t>Ecosphere-land &amp; animals</a:t>
            </a:r>
          </a:p>
          <a:p>
            <a:pPr lvl="2" eaLnBrk="1" hangingPunct="1"/>
            <a:r>
              <a:rPr lang="en-US" smtClean="0"/>
              <a:t> Lithosphere-rock</a:t>
            </a:r>
          </a:p>
          <a:p>
            <a:pPr lvl="2" eaLnBrk="1" hangingPunct="1"/>
            <a:r>
              <a:rPr lang="en-US" smtClean="0"/>
              <a:t> hydrosphere-water</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8825" name="Rectangle 9"/>
          <p:cNvSpPr>
            <a:spLocks noGrp="1" noChangeArrowheads="1"/>
          </p:cNvSpPr>
          <p:nvPr>
            <p:ph type="title"/>
          </p:nvPr>
        </p:nvSpPr>
        <p:spPr>
          <a:xfrm>
            <a:off x="139700" y="990600"/>
            <a:ext cx="8610600" cy="660400"/>
          </a:xfrm>
        </p:spPr>
        <p:txBody>
          <a:bodyPr/>
          <a:lstStyle/>
          <a:p>
            <a:pPr algn="ctr" eaLnBrk="1" fontAlgn="auto" hangingPunct="1">
              <a:spcAft>
                <a:spcPts val="0"/>
              </a:spcAft>
              <a:defRPr/>
            </a:pPr>
            <a:r>
              <a:rPr lang="en-US" altLang="en-US" sz="3600" dirty="0"/>
              <a:t>Carbon Cycle</a:t>
            </a:r>
          </a:p>
        </p:txBody>
      </p:sp>
    </p:spTree>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57200" y="320040"/>
            <a:ext cx="7239000" cy="1143000"/>
          </a:xfrm>
        </p:spPr>
        <p:txBody>
          <a:bodyPr/>
          <a:lstStyle/>
          <a:p>
            <a:pPr eaLnBrk="1" fontAlgn="auto" hangingPunct="1">
              <a:spcAft>
                <a:spcPts val="0"/>
              </a:spcAft>
              <a:defRPr/>
            </a:pPr>
            <a:r>
              <a:rPr lang="en-US" dirty="0" smtClean="0"/>
              <a:t>The Nitrogen Cycle</a:t>
            </a:r>
          </a:p>
        </p:txBody>
      </p:sp>
      <p:sp>
        <p:nvSpPr>
          <p:cNvPr id="39938" name="Rectangle 3"/>
          <p:cNvSpPr>
            <a:spLocks noGrp="1" noChangeArrowheads="1"/>
          </p:cNvSpPr>
          <p:nvPr>
            <p:ph idx="1"/>
          </p:nvPr>
        </p:nvSpPr>
        <p:spPr/>
        <p:txBody>
          <a:bodyPr/>
          <a:lstStyle/>
          <a:p>
            <a:pPr eaLnBrk="1" hangingPunct="1"/>
            <a:r>
              <a:rPr lang="en-US" smtClean="0"/>
              <a:t>Organisms require nitrogen to make amino acids and build proteins.</a:t>
            </a:r>
          </a:p>
          <a:p>
            <a:pPr eaLnBrk="1" hangingPunct="1"/>
            <a:r>
              <a:rPr lang="en-US" smtClean="0"/>
              <a:t>Nitrogen gas (N</a:t>
            </a:r>
            <a:r>
              <a:rPr lang="en-US" baseline="-25000" smtClean="0"/>
              <a:t>2</a:t>
            </a:r>
            <a:r>
              <a:rPr lang="en-US" smtClean="0"/>
              <a:t>) makes up 78% of the earth’s atmosphere.</a:t>
            </a:r>
          </a:p>
          <a:p>
            <a:pPr eaLnBrk="1" hangingPunct="1"/>
            <a:r>
              <a:rPr lang="en-US" smtClean="0"/>
              <a:t>Bacteria are VERY important for the nitrogen cycle because they add hydrogen atoms (making NH</a:t>
            </a:r>
            <a:r>
              <a:rPr lang="en-US" baseline="-25000" smtClean="0"/>
              <a:t>3</a:t>
            </a:r>
            <a:r>
              <a:rPr lang="en-US" smtClean="0"/>
              <a:t>=ammonia) to the unusable nitrogen gas (N</a:t>
            </a:r>
            <a:r>
              <a:rPr lang="en-US" baseline="-25000" smtClean="0"/>
              <a:t>2</a:t>
            </a:r>
            <a:r>
              <a:rPr lang="en-US" smtClean="0"/>
              <a:t>), which allows plants and animals to uptake it.  </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457200" y="320040"/>
            <a:ext cx="7239000" cy="1143000"/>
          </a:xfrm>
        </p:spPr>
        <p:txBody>
          <a:bodyPr>
            <a:normAutofit fontScale="90000"/>
          </a:bodyPr>
          <a:lstStyle/>
          <a:p>
            <a:pPr eaLnBrk="1" fontAlgn="auto" hangingPunct="1">
              <a:spcAft>
                <a:spcPts val="0"/>
              </a:spcAft>
              <a:defRPr/>
            </a:pPr>
            <a:r>
              <a:rPr lang="en-US" dirty="0" smtClean="0"/>
              <a:t>Steps of the Nitrogen Cycle</a:t>
            </a:r>
          </a:p>
        </p:txBody>
      </p:sp>
      <p:sp>
        <p:nvSpPr>
          <p:cNvPr id="40962" name="Rectangle 3"/>
          <p:cNvSpPr>
            <a:spLocks noGrp="1" noChangeArrowheads="1"/>
          </p:cNvSpPr>
          <p:nvPr>
            <p:ph idx="1"/>
          </p:nvPr>
        </p:nvSpPr>
        <p:spPr/>
        <p:txBody>
          <a:bodyPr/>
          <a:lstStyle/>
          <a:p>
            <a:pPr marL="609600" indent="-609600" eaLnBrk="1" hangingPunct="1">
              <a:lnSpc>
                <a:spcPct val="90000"/>
              </a:lnSpc>
              <a:buFontTx/>
              <a:buAutoNum type="arabicPeriod"/>
            </a:pPr>
            <a:r>
              <a:rPr lang="en-US" sz="2400" smtClean="0"/>
              <a:t>Certain bacteria in the soil can fix nitrogen (turn it into ammonia NH</a:t>
            </a:r>
            <a:r>
              <a:rPr lang="en-US" sz="2400" baseline="-25000" smtClean="0"/>
              <a:t>3</a:t>
            </a:r>
            <a:r>
              <a:rPr lang="en-US" sz="2400" smtClean="0"/>
              <a:t>) which is later changed by other bacteria to form nitrates and nitrites so plants can uptake it.</a:t>
            </a:r>
          </a:p>
          <a:p>
            <a:pPr marL="609600" indent="-609600" eaLnBrk="1" hangingPunct="1">
              <a:lnSpc>
                <a:spcPct val="90000"/>
              </a:lnSpc>
              <a:buFontTx/>
              <a:buAutoNum type="arabicPeriod"/>
            </a:pPr>
            <a:r>
              <a:rPr lang="en-US" sz="2400" smtClean="0"/>
              <a:t>Plants (Producers) use these compounds to make proteins.</a:t>
            </a:r>
          </a:p>
          <a:p>
            <a:pPr marL="609600" indent="-609600" eaLnBrk="1" hangingPunct="1">
              <a:lnSpc>
                <a:spcPct val="90000"/>
              </a:lnSpc>
              <a:buFontTx/>
              <a:buAutoNum type="arabicPeriod"/>
            </a:pPr>
            <a:r>
              <a:rPr lang="en-US" sz="2400" smtClean="0"/>
              <a:t>Consumers eat the producers and reuse the nitrogen by converting it into proteins.</a:t>
            </a:r>
          </a:p>
          <a:p>
            <a:pPr marL="609600" indent="-609600" eaLnBrk="1" hangingPunct="1">
              <a:lnSpc>
                <a:spcPct val="90000"/>
              </a:lnSpc>
              <a:buFontTx/>
              <a:buAutoNum type="arabicPeriod"/>
            </a:pPr>
            <a:r>
              <a:rPr lang="en-US" sz="2400" smtClean="0"/>
              <a:t>When organisms die, nitrogen fixing bacteria in the soil return the nitrogen to the soil as ammonia to be recycled.</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Picture 4" descr="nitrogencycle"/>
          <p:cNvPicPr>
            <a:picLocks noChangeAspect="1" noChangeArrowheads="1"/>
          </p:cNvPicPr>
          <p:nvPr/>
        </p:nvPicPr>
        <p:blipFill>
          <a:blip r:embed="rId2"/>
          <a:srcRect/>
          <a:stretch>
            <a:fillRect/>
          </a:stretch>
        </p:blipFill>
        <p:spPr bwMode="auto">
          <a:xfrm>
            <a:off x="1143000" y="1377950"/>
            <a:ext cx="6629400" cy="3965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0873" name="Rectangle 9"/>
          <p:cNvSpPr>
            <a:spLocks noGrp="1" noChangeArrowheads="1"/>
          </p:cNvSpPr>
          <p:nvPr>
            <p:ph type="title"/>
          </p:nvPr>
        </p:nvSpPr>
        <p:spPr>
          <a:xfrm>
            <a:off x="139700" y="990600"/>
            <a:ext cx="8610600" cy="660400"/>
          </a:xfrm>
        </p:spPr>
        <p:txBody>
          <a:bodyPr/>
          <a:lstStyle/>
          <a:p>
            <a:pPr algn="ctr" eaLnBrk="1" fontAlgn="auto" hangingPunct="1">
              <a:spcAft>
                <a:spcPts val="0"/>
              </a:spcAft>
              <a:defRPr/>
            </a:pPr>
            <a:r>
              <a:rPr lang="en-US" altLang="en-US" sz="3600" dirty="0"/>
              <a:t>Nitrogen Cycle</a:t>
            </a:r>
          </a:p>
        </p:txBody>
      </p:sp>
      <p:sp>
        <p:nvSpPr>
          <p:cNvPr id="3076" name="Text Box 10"/>
          <p:cNvSpPr txBox="1">
            <a:spLocks noChangeArrowheads="1"/>
          </p:cNvSpPr>
          <p:nvPr/>
        </p:nvSpPr>
        <p:spPr bwMode="auto">
          <a:xfrm>
            <a:off x="139700" y="396875"/>
            <a:ext cx="4191000" cy="396875"/>
          </a:xfrm>
          <a:prstGeom prst="rect">
            <a:avLst/>
          </a:prstGeom>
          <a:noFill/>
          <a:ln w="12700">
            <a:noFill/>
            <a:miter lim="800000"/>
            <a:headEnd/>
            <a:tailEnd/>
          </a:ln>
        </p:spPr>
        <p:txBody>
          <a:bodyPr>
            <a:spAutoFit/>
          </a:bodyPr>
          <a:lstStyle/>
          <a:p>
            <a:pPr eaLnBrk="0" hangingPunct="0"/>
            <a:r>
              <a:rPr lang="en-US" altLang="en-US" sz="2000" b="1">
                <a:solidFill>
                  <a:schemeClr val="bg1"/>
                </a:solidFill>
                <a:latin typeface="Trebuchet MS" pitchFamily="34" charset="0"/>
              </a:rPr>
              <a:t>Section 4:</a:t>
            </a:r>
            <a:r>
              <a:rPr lang="en-US" altLang="en-US" sz="2000" b="1">
                <a:solidFill>
                  <a:srgbClr val="FFCC00"/>
                </a:solidFill>
                <a:latin typeface="Trebuchet MS" pitchFamily="34" charset="0"/>
              </a:rPr>
              <a:t> </a:t>
            </a:r>
            <a:r>
              <a:rPr lang="en-US" altLang="en-US" sz="2000" b="1">
                <a:solidFill>
                  <a:schemeClr val="bg1"/>
                </a:solidFill>
                <a:latin typeface="Trebuchet MS" pitchFamily="34" charset="0"/>
              </a:rPr>
              <a:t>Ecosystem Recycling</a:t>
            </a:r>
          </a:p>
        </p:txBody>
      </p:sp>
    </p:spTree>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685800" y="381000"/>
            <a:ext cx="7772400" cy="838200"/>
          </a:xfrm>
        </p:spPr>
        <p:txBody>
          <a:bodyPr/>
          <a:lstStyle/>
          <a:p>
            <a:pPr eaLnBrk="1" fontAlgn="auto" hangingPunct="1">
              <a:spcAft>
                <a:spcPts val="0"/>
              </a:spcAft>
              <a:defRPr/>
            </a:pPr>
            <a:r>
              <a:rPr lang="en-US" dirty="0" smtClean="0"/>
              <a:t>Phosphorus Cycle</a:t>
            </a:r>
          </a:p>
        </p:txBody>
      </p:sp>
      <p:sp>
        <p:nvSpPr>
          <p:cNvPr id="39939" name="Rectangle 3"/>
          <p:cNvSpPr>
            <a:spLocks noGrp="1" noChangeArrowheads="1"/>
          </p:cNvSpPr>
          <p:nvPr>
            <p:ph idx="1"/>
          </p:nvPr>
        </p:nvSpPr>
        <p:spPr>
          <a:xfrm>
            <a:off x="685800" y="1447800"/>
            <a:ext cx="7772400" cy="4114800"/>
          </a:xfrm>
        </p:spPr>
        <p:txBody>
          <a:bodyPr>
            <a:normAutofit fontScale="92500" lnSpcReduction="20000"/>
          </a:bodyPr>
          <a:lstStyle/>
          <a:p>
            <a:pPr marL="609600" indent="-609600" eaLnBrk="1" fontAlgn="auto" hangingPunct="1">
              <a:spcAft>
                <a:spcPts val="0"/>
              </a:spcAft>
              <a:buFont typeface="Wingdings 2"/>
              <a:buChar char=""/>
              <a:defRPr/>
            </a:pPr>
            <a:r>
              <a:rPr lang="en-US" sz="2400" dirty="0" smtClean="0"/>
              <a:t>Phosphorus is necessary for organisms to form bones, teeth, and important molecules like DNA and RNA.</a:t>
            </a:r>
          </a:p>
          <a:p>
            <a:pPr marL="990600" lvl="1" indent="-533400" eaLnBrk="1" fontAlgn="auto" hangingPunct="1">
              <a:spcAft>
                <a:spcPts val="0"/>
              </a:spcAft>
              <a:buClr>
                <a:schemeClr val="accent4"/>
              </a:buClr>
              <a:buFont typeface="Wingdings 2"/>
              <a:buChar char=""/>
              <a:defRPr/>
            </a:pPr>
            <a:r>
              <a:rPr lang="en-US" sz="2400" dirty="0" smtClean="0">
                <a:solidFill>
                  <a:schemeClr val="tx1">
                    <a:tint val="85000"/>
                  </a:schemeClr>
                </a:solidFill>
              </a:rPr>
              <a:t>It is found mostly in the ocean, soil and rocks.</a:t>
            </a:r>
          </a:p>
          <a:p>
            <a:pPr marL="609600" indent="-609600" eaLnBrk="1" fontAlgn="auto" hangingPunct="1">
              <a:spcAft>
                <a:spcPts val="0"/>
              </a:spcAft>
              <a:buFontTx/>
              <a:buAutoNum type="arabicPeriod"/>
              <a:defRPr/>
            </a:pPr>
            <a:r>
              <a:rPr lang="en-US" sz="2400" dirty="0" smtClean="0"/>
              <a:t>When rocks erode, small amounts of phosphorous dissolve as Phosphate (PO</a:t>
            </a:r>
            <a:r>
              <a:rPr lang="en-US" sz="2400" baseline="-25000" dirty="0" smtClean="0"/>
              <a:t>4</a:t>
            </a:r>
            <a:r>
              <a:rPr lang="en-US" sz="2400" baseline="30000" dirty="0" smtClean="0"/>
              <a:t>3-</a:t>
            </a:r>
            <a:r>
              <a:rPr lang="en-US" sz="2400" dirty="0" smtClean="0"/>
              <a:t>) in soil and water.</a:t>
            </a:r>
          </a:p>
          <a:p>
            <a:pPr marL="609600" indent="-609600" eaLnBrk="1" fontAlgn="auto" hangingPunct="1">
              <a:spcAft>
                <a:spcPts val="0"/>
              </a:spcAft>
              <a:buFontTx/>
              <a:buAutoNum type="arabicPeriod"/>
              <a:defRPr/>
            </a:pPr>
            <a:r>
              <a:rPr lang="en-US" sz="2400" dirty="0" smtClean="0"/>
              <a:t>Plants absorb phosphorus in the soil through their roots, and it can be added back when the excess phosphorous is excreted in wastes from organisms or when they die and decompose.</a:t>
            </a:r>
          </a:p>
          <a:p>
            <a:pPr marL="609600" indent="-609600" eaLnBrk="1" fontAlgn="auto" hangingPunct="1">
              <a:spcAft>
                <a:spcPts val="0"/>
              </a:spcAft>
              <a:buFontTx/>
              <a:buAutoNum type="arabicPeriod"/>
              <a:defRPr/>
            </a:pPr>
            <a:r>
              <a:rPr lang="en-US" sz="2400" dirty="0" smtClean="0"/>
              <a:t> Organic phosphate moves through the food cycle, from producers to consumers.</a:t>
            </a:r>
          </a:p>
          <a:p>
            <a:pPr marL="609600" indent="-609600" eaLnBrk="1" fontAlgn="auto" hangingPunct="1">
              <a:spcAft>
                <a:spcPts val="0"/>
              </a:spcAft>
              <a:buFontTx/>
              <a:buAutoNum type="arabicPeriod"/>
              <a:defRPr/>
            </a:pPr>
            <a:r>
              <a:rPr lang="en-US" sz="2400" dirty="0" smtClean="0"/>
              <a:t>Phosphorus RARELY occurs as a GAS, so it doesn’t normally enter the atmosphere.</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5" name="Picture 4" descr="phosphorous-cycle"/>
          <p:cNvPicPr>
            <a:picLocks noChangeAspect="1" noChangeArrowheads="1"/>
          </p:cNvPicPr>
          <p:nvPr/>
        </p:nvPicPr>
        <p:blipFill>
          <a:blip r:embed="rId2"/>
          <a:srcRect/>
          <a:stretch>
            <a:fillRect/>
          </a:stretch>
        </p:blipFill>
        <p:spPr bwMode="auto">
          <a:xfrm>
            <a:off x="762000" y="1047750"/>
            <a:ext cx="7620000" cy="4762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57200" y="320040"/>
            <a:ext cx="7239000" cy="1143000"/>
          </a:xfrm>
        </p:spPr>
        <p:txBody>
          <a:bodyPr/>
          <a:lstStyle/>
          <a:p>
            <a:pPr eaLnBrk="1" fontAlgn="auto" hangingPunct="1">
              <a:spcAft>
                <a:spcPts val="0"/>
              </a:spcAft>
              <a:defRPr/>
            </a:pPr>
            <a:r>
              <a:rPr lang="en-US" dirty="0" smtClean="0"/>
              <a:t>Cycles of Matter</a:t>
            </a:r>
          </a:p>
        </p:txBody>
      </p:sp>
      <p:sp>
        <p:nvSpPr>
          <p:cNvPr id="48130" name="Rectangle 3"/>
          <p:cNvSpPr>
            <a:spLocks noGrp="1" noChangeArrowheads="1"/>
          </p:cNvSpPr>
          <p:nvPr>
            <p:ph idx="1"/>
          </p:nvPr>
        </p:nvSpPr>
        <p:spPr>
          <a:xfrm>
            <a:off x="685800" y="1676400"/>
            <a:ext cx="7772400" cy="4419600"/>
          </a:xfrm>
        </p:spPr>
        <p:txBody>
          <a:bodyPr/>
          <a:lstStyle/>
          <a:p>
            <a:pPr eaLnBrk="1" hangingPunct="1"/>
            <a:r>
              <a:rPr lang="en-US" smtClean="0"/>
              <a:t>Unlike the one-way flow of energy, matter is recycled within and between ecosystems.</a:t>
            </a:r>
          </a:p>
          <a:p>
            <a:pPr eaLnBrk="1" hangingPunct="1"/>
            <a:r>
              <a:rPr lang="en-US" b="1" smtClean="0"/>
              <a:t>Biogeochemical cycles</a:t>
            </a:r>
            <a:r>
              <a:rPr lang="en-US" smtClean="0"/>
              <a:t> pass the same molecules around again and again within the biosphere.</a:t>
            </a:r>
          </a:p>
          <a:p>
            <a:pPr lvl="1" eaLnBrk="1" hangingPunct="1"/>
            <a:r>
              <a:rPr lang="en-US" smtClean="0"/>
              <a:t>Biological systems do not use up matter, they transform it.</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457200" y="320040"/>
            <a:ext cx="7239000" cy="1143000"/>
          </a:xfrm>
        </p:spPr>
        <p:txBody>
          <a:bodyPr/>
          <a:lstStyle/>
          <a:p>
            <a:pPr eaLnBrk="1" fontAlgn="auto" hangingPunct="1">
              <a:spcAft>
                <a:spcPts val="0"/>
              </a:spcAft>
              <a:defRPr/>
            </a:pPr>
            <a:r>
              <a:rPr lang="en-US" dirty="0" smtClean="0"/>
              <a:t>Greenhouse Effect</a:t>
            </a:r>
          </a:p>
        </p:txBody>
      </p:sp>
      <p:sp>
        <p:nvSpPr>
          <p:cNvPr id="49154" name="Rectangle 3"/>
          <p:cNvSpPr>
            <a:spLocks noGrp="1" noChangeArrowheads="1"/>
          </p:cNvSpPr>
          <p:nvPr>
            <p:ph idx="1"/>
          </p:nvPr>
        </p:nvSpPr>
        <p:spPr/>
        <p:txBody>
          <a:bodyPr/>
          <a:lstStyle/>
          <a:p>
            <a:pPr eaLnBrk="1" hangingPunct="1"/>
            <a:r>
              <a:rPr lang="en-US" smtClean="0"/>
              <a:t>The insulating effect of the atmosphere.</a:t>
            </a:r>
          </a:p>
          <a:p>
            <a:pPr eaLnBrk="1" hangingPunct="1"/>
            <a:r>
              <a:rPr lang="en-US" smtClean="0"/>
              <a:t>Carbon dioxide, methane and water vapor trap heat energy and maintain the Earth’s temperature range.</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7" name="Picture 4" descr="ghg_effect_sm_e"/>
          <p:cNvPicPr>
            <a:picLocks noChangeAspect="1" noChangeArrowheads="1"/>
          </p:cNvPicPr>
          <p:nvPr/>
        </p:nvPicPr>
        <p:blipFill>
          <a:blip r:embed="rId2"/>
          <a:srcRect/>
          <a:stretch>
            <a:fillRect/>
          </a:stretch>
        </p:blipFill>
        <p:spPr bwMode="auto">
          <a:xfrm>
            <a:off x="1676400" y="1104900"/>
            <a:ext cx="6096000" cy="48926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4" descr="biosphere"/>
          <p:cNvPicPr>
            <a:picLocks noChangeAspect="1" noChangeArrowheads="1"/>
          </p:cNvPicPr>
          <p:nvPr/>
        </p:nvPicPr>
        <p:blipFill>
          <a:blip r:embed="rId2"/>
          <a:srcRect/>
          <a:stretch>
            <a:fillRect/>
          </a:stretch>
        </p:blipFill>
        <p:spPr bwMode="auto">
          <a:xfrm>
            <a:off x="2057400" y="1916113"/>
            <a:ext cx="4838700" cy="4160837"/>
          </a:xfrm>
          <a:prstGeom prst="rect">
            <a:avLst/>
          </a:prstGeom>
          <a:noFill/>
          <a:ln w="9525">
            <a:noFill/>
            <a:miter lim="800000"/>
            <a:headEnd/>
            <a:tailEnd/>
          </a:ln>
        </p:spPr>
      </p:pic>
      <p:sp>
        <p:nvSpPr>
          <p:cNvPr id="6147" name="Title 4"/>
          <p:cNvSpPr>
            <a:spLocks noGrp="1"/>
          </p:cNvSpPr>
          <p:nvPr>
            <p:ph type="title"/>
          </p:nvPr>
        </p:nvSpPr>
        <p:spPr>
          <a:xfrm>
            <a:off x="457200" y="320040"/>
            <a:ext cx="7239000" cy="1143000"/>
          </a:xfrm>
        </p:spPr>
        <p:txBody>
          <a:bodyPr>
            <a:normAutofit fontScale="90000"/>
          </a:bodyPr>
          <a:lstStyle/>
          <a:p>
            <a:pPr eaLnBrk="1" fontAlgn="auto" hangingPunct="1">
              <a:spcAft>
                <a:spcPts val="0"/>
              </a:spcAft>
              <a:defRPr/>
            </a:pPr>
            <a:r>
              <a:rPr lang="en-US" dirty="0" smtClean="0"/>
              <a:t>Take a look at the 4 parts of our biosphere</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p:cNvSpPr>
          <p:nvPr>
            <p:ph type="title"/>
          </p:nvPr>
        </p:nvSpPr>
        <p:spPr bwMode="auto"/>
        <p:txBody>
          <a:bodyPr wrap="square" numCol="1" compatLnSpc="1">
            <a:prstTxWarp prst="textNoShape">
              <a:avLst/>
            </a:prstTxWarp>
          </a:bodyPr>
          <a:lstStyle/>
          <a:p>
            <a:pPr eaLnBrk="1" hangingPunct="1"/>
            <a:r>
              <a:rPr lang="en-US" sz="3400" cap="none" smtClean="0">
                <a:ln>
                  <a:noFill/>
                </a:ln>
                <a:solidFill>
                  <a:schemeClr val="tx1"/>
                </a:solidFill>
              </a:rPr>
              <a:t>Assignment:</a:t>
            </a:r>
            <a:br>
              <a:rPr lang="en-US" sz="3400" cap="none" smtClean="0">
                <a:ln>
                  <a:noFill/>
                </a:ln>
                <a:solidFill>
                  <a:schemeClr val="tx1"/>
                </a:solidFill>
              </a:rPr>
            </a:br>
            <a:r>
              <a:rPr lang="en-US" sz="3400" cap="none" smtClean="0">
                <a:ln>
                  <a:noFill/>
                </a:ln>
                <a:solidFill>
                  <a:schemeClr val="tx1"/>
                </a:solidFill>
              </a:rPr>
              <a:t>Biogeochemical Cycle Booklet	-250 points</a:t>
            </a:r>
          </a:p>
        </p:txBody>
      </p:sp>
      <p:sp>
        <p:nvSpPr>
          <p:cNvPr id="51202" name="Rectangle 3"/>
          <p:cNvSpPr>
            <a:spLocks noGrp="1"/>
          </p:cNvSpPr>
          <p:nvPr>
            <p:ph type="body" idx="1"/>
          </p:nvPr>
        </p:nvSpPr>
        <p:spPr/>
        <p:txBody>
          <a:bodyPr/>
          <a:lstStyle/>
          <a:p>
            <a:pPr eaLnBrk="1" hangingPunct="1">
              <a:lnSpc>
                <a:spcPct val="90000"/>
              </a:lnSpc>
            </a:pPr>
            <a:r>
              <a:rPr lang="en-US" smtClean="0"/>
              <a:t>You will draw or trace the pictures in your text for the following cycles:</a:t>
            </a:r>
          </a:p>
          <a:p>
            <a:pPr algn="ctr" eaLnBrk="1" hangingPunct="1">
              <a:lnSpc>
                <a:spcPct val="90000"/>
              </a:lnSpc>
            </a:pPr>
            <a:r>
              <a:rPr lang="en-US" smtClean="0"/>
              <a:t>Water Cycle</a:t>
            </a:r>
          </a:p>
          <a:p>
            <a:pPr algn="ctr" eaLnBrk="1" hangingPunct="1">
              <a:lnSpc>
                <a:spcPct val="90000"/>
              </a:lnSpc>
            </a:pPr>
            <a:r>
              <a:rPr lang="en-US" smtClean="0"/>
              <a:t>Carbon Cycle </a:t>
            </a:r>
          </a:p>
          <a:p>
            <a:pPr algn="ctr" eaLnBrk="1" hangingPunct="1">
              <a:lnSpc>
                <a:spcPct val="90000"/>
              </a:lnSpc>
            </a:pPr>
            <a:r>
              <a:rPr lang="en-US" smtClean="0"/>
              <a:t>Nitrogen Cycle</a:t>
            </a:r>
          </a:p>
          <a:p>
            <a:pPr algn="ctr" eaLnBrk="1" hangingPunct="1">
              <a:lnSpc>
                <a:spcPct val="90000"/>
              </a:lnSpc>
            </a:pPr>
            <a:endParaRPr lang="en-US" smtClean="0"/>
          </a:p>
          <a:p>
            <a:pPr algn="ctr" eaLnBrk="1" hangingPunct="1">
              <a:lnSpc>
                <a:spcPct val="90000"/>
              </a:lnSpc>
            </a:pPr>
            <a:r>
              <a:rPr lang="en-US" smtClean="0"/>
              <a:t>For each cycle DRAW &amp; COLOR above, you will write each labeled process in your book and explain the process.  </a:t>
            </a:r>
          </a:p>
          <a:p>
            <a:pPr algn="ctr" eaLnBrk="1" hangingPunct="1">
              <a:lnSpc>
                <a:spcPct val="90000"/>
              </a:lnSpc>
            </a:pPr>
            <a:r>
              <a:rPr lang="en-US" smtClean="0"/>
              <a:t>Ex. Precipitation- is the process of water falling to the earth in the form of rain, sleet, hail, or snow.</a:t>
            </a:r>
          </a:p>
          <a:p>
            <a:pPr algn="ctr" eaLnBrk="1" hangingPunct="1">
              <a:lnSpc>
                <a:spcPct val="90000"/>
              </a:lnSpc>
            </a:pPr>
            <a:endParaRPr lang="en-US"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7200" y="320040"/>
            <a:ext cx="7239000" cy="1143000"/>
          </a:xfrm>
        </p:spPr>
        <p:txBody>
          <a:bodyPr/>
          <a:lstStyle/>
          <a:p>
            <a:pPr eaLnBrk="1" fontAlgn="auto" hangingPunct="1">
              <a:spcAft>
                <a:spcPts val="0"/>
              </a:spcAft>
              <a:defRPr/>
            </a:pPr>
            <a:r>
              <a:rPr lang="en-US" dirty="0" smtClean="0"/>
              <a:t>ENERGY CYCLEs</a:t>
            </a:r>
          </a:p>
        </p:txBody>
      </p:sp>
      <p:sp>
        <p:nvSpPr>
          <p:cNvPr id="17410" name="Rectangle 3"/>
          <p:cNvSpPr>
            <a:spLocks noGrp="1" noChangeArrowheads="1"/>
          </p:cNvSpPr>
          <p:nvPr>
            <p:ph idx="1"/>
          </p:nvPr>
        </p:nvSpPr>
        <p:spPr/>
        <p:txBody>
          <a:bodyPr/>
          <a:lstStyle/>
          <a:p>
            <a:pPr eaLnBrk="1" hangingPunct="1"/>
            <a:r>
              <a:rPr lang="en-US" smtClean="0"/>
              <a:t>Energy flows through the living and nonliving components of the ecosystem.</a:t>
            </a:r>
          </a:p>
          <a:p>
            <a:pPr eaLnBrk="1" hangingPunct="1"/>
            <a:r>
              <a:rPr lang="en-US" smtClean="0"/>
              <a:t>Energy is transferred from the </a:t>
            </a:r>
          </a:p>
          <a:p>
            <a:pPr lvl="1" eaLnBrk="1" hangingPunct="1"/>
            <a:r>
              <a:rPr lang="en-US" smtClean="0"/>
              <a:t>Sun or chemicals to autotrophs (producers).  Plants make energy for life and then transfers energy to the heterotrophs/consumers when they are eaten</a:t>
            </a:r>
          </a:p>
          <a:p>
            <a:pPr lvl="1" eaLnBrk="1" hangingPunct="1"/>
            <a:r>
              <a:rPr lang="en-US" smtClean="0"/>
              <a:t>Consumers transfer energy to other consumers and return it to the environment to be recycled again</a:t>
            </a:r>
          </a:p>
          <a:p>
            <a:pPr lvl="1" eaLnBrk="1" hangingPunct="1"/>
            <a:endParaRPr lang="en-US" smtClean="0"/>
          </a:p>
          <a:p>
            <a:pPr lvl="1" eaLnBrk="1" hangingPunct="1"/>
            <a:endParaRPr lang="en-US" smtClean="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320040"/>
            <a:ext cx="7239000" cy="1143000"/>
          </a:xfrm>
        </p:spPr>
        <p:txBody>
          <a:bodyPr>
            <a:normAutofit fontScale="90000"/>
          </a:bodyPr>
          <a:lstStyle/>
          <a:p>
            <a:pPr eaLnBrk="1" fontAlgn="auto" hangingPunct="1">
              <a:spcAft>
                <a:spcPts val="0"/>
              </a:spcAft>
              <a:defRPr/>
            </a:pPr>
            <a:r>
              <a:rPr lang="en-US" dirty="0" smtClean="0"/>
              <a:t>The flow of Energy through an Ecosystem</a:t>
            </a:r>
          </a:p>
        </p:txBody>
      </p:sp>
      <p:pic>
        <p:nvPicPr>
          <p:cNvPr id="19458" name="Picture 4" descr="ecosystemmodel"/>
          <p:cNvPicPr>
            <a:picLocks noGrp="1" noChangeAspect="1" noChangeArrowheads="1"/>
          </p:cNvPicPr>
          <p:nvPr>
            <p:ph idx="1"/>
          </p:nvPr>
        </p:nvPicPr>
        <p:blipFill>
          <a:blip r:embed="rId2"/>
          <a:srcRect/>
          <a:stretch>
            <a:fillRect/>
          </a:stretch>
        </p:blipFill>
        <p:spPr>
          <a:xfrm>
            <a:off x="1905000" y="2097088"/>
            <a:ext cx="5105400" cy="3716337"/>
          </a:xfrm>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457200" y="320040"/>
            <a:ext cx="7239000" cy="1143000"/>
          </a:xfrm>
        </p:spPr>
        <p:txBody>
          <a:bodyPr/>
          <a:lstStyle/>
          <a:p>
            <a:pPr eaLnBrk="1" fontAlgn="auto" hangingPunct="1">
              <a:spcAft>
                <a:spcPts val="0"/>
              </a:spcAft>
              <a:defRPr/>
            </a:pPr>
            <a:r>
              <a:rPr lang="en-US" dirty="0" smtClean="0"/>
              <a:t>Biogeochemical Cycles</a:t>
            </a:r>
          </a:p>
        </p:txBody>
      </p:sp>
      <p:sp>
        <p:nvSpPr>
          <p:cNvPr id="20482" name="Rectangle 3"/>
          <p:cNvSpPr>
            <a:spLocks noGrp="1" noChangeArrowheads="1"/>
          </p:cNvSpPr>
          <p:nvPr>
            <p:ph idx="1"/>
          </p:nvPr>
        </p:nvSpPr>
        <p:spPr/>
        <p:txBody>
          <a:bodyPr/>
          <a:lstStyle/>
          <a:p>
            <a:pPr lvl="1" eaLnBrk="1" hangingPunct="1"/>
            <a:r>
              <a:rPr lang="en-US" smtClean="0"/>
              <a:t>As energy and matter flow through an ecosystem, matter must be recycled and reused. </a:t>
            </a:r>
          </a:p>
          <a:p>
            <a:pPr lvl="1" eaLnBrk="1" hangingPunct="1"/>
            <a:r>
              <a:rPr lang="en-US" smtClean="0"/>
              <a:t>Substances such as water, carbon, nitrogen, calcium, and phosphorus each pass between the living and nonliving worlds through biogeochemical cycles. (Bio-life, geo-earth, chemical-nutrients, cycle-loop)</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381000" y="1524000"/>
            <a:ext cx="8077200" cy="1066800"/>
          </a:xfrm>
        </p:spPr>
        <p:txBody>
          <a:bodyPr>
            <a:normAutofit fontScale="90000"/>
          </a:bodyPr>
          <a:lstStyle/>
          <a:p>
            <a:pPr eaLnBrk="1" fontAlgn="auto" hangingPunct="1">
              <a:spcAft>
                <a:spcPts val="0"/>
              </a:spcAft>
              <a:defRPr/>
            </a:pPr>
            <a:r>
              <a:rPr lang="en-US" dirty="0" smtClean="0"/>
              <a:t>Biogeochemical cycles of matter</a:t>
            </a:r>
            <a:br>
              <a:rPr lang="en-US" dirty="0" smtClean="0"/>
            </a:br>
            <a:r>
              <a:rPr lang="en-US" sz="3200" b="0" i="1" dirty="0" smtClean="0"/>
              <a:t>“Matter can’t be created nor destroyed… only transformed…</a:t>
            </a:r>
            <a:r>
              <a:rPr lang="en-US" sz="3200" b="0" dirty="0" smtClean="0"/>
              <a:t/>
            </a:r>
            <a:br>
              <a:rPr lang="en-US" sz="3200" b="0" dirty="0" smtClean="0"/>
            </a:br>
            <a:r>
              <a:rPr lang="en-US" dirty="0" smtClean="0"/>
              <a:t/>
            </a:r>
            <a:br>
              <a:rPr lang="en-US" dirty="0" smtClean="0"/>
            </a:br>
            <a:endParaRPr lang="en-US" dirty="0" smtClean="0"/>
          </a:p>
        </p:txBody>
      </p:sp>
      <p:sp>
        <p:nvSpPr>
          <p:cNvPr id="21506" name="Content Placeholder 2"/>
          <p:cNvSpPr>
            <a:spLocks noGrp="1"/>
          </p:cNvSpPr>
          <p:nvPr>
            <p:ph idx="1"/>
          </p:nvPr>
        </p:nvSpPr>
        <p:spPr>
          <a:xfrm>
            <a:off x="1676400" y="2667000"/>
            <a:ext cx="6781800" cy="3429000"/>
          </a:xfrm>
        </p:spPr>
        <p:txBody>
          <a:bodyPr/>
          <a:lstStyle/>
          <a:p>
            <a:pPr eaLnBrk="1" hangingPunct="1"/>
            <a:r>
              <a:rPr lang="en-US" smtClean="0"/>
              <a:t>Water cycle</a:t>
            </a:r>
          </a:p>
          <a:p>
            <a:pPr eaLnBrk="1" hangingPunct="1"/>
            <a:r>
              <a:rPr lang="en-US" smtClean="0"/>
              <a:t>Carbon Cycle</a:t>
            </a:r>
          </a:p>
          <a:p>
            <a:pPr eaLnBrk="1" hangingPunct="1"/>
            <a:r>
              <a:rPr lang="en-US" smtClean="0"/>
              <a:t>Nitrogen cycle</a:t>
            </a:r>
          </a:p>
          <a:p>
            <a:pPr eaLnBrk="1" hangingPunct="1"/>
            <a:r>
              <a:rPr lang="en-US" smtClean="0"/>
              <a:t>Phosphorous cycle</a:t>
            </a:r>
          </a:p>
          <a:p>
            <a:pPr eaLnBrk="1" hangingPunct="1">
              <a:buFontTx/>
              <a:buNone/>
            </a:pPr>
            <a:endParaRPr lang="en-US" smtClean="0"/>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eaLnBrk="1" fontAlgn="auto" hangingPunct="1">
              <a:spcAft>
                <a:spcPts val="0"/>
              </a:spcAft>
              <a:defRPr/>
            </a:pPr>
            <a:r>
              <a:rPr lang="en-US" dirty="0" smtClean="0"/>
              <a:t>Biogeochemical cycles</a:t>
            </a:r>
            <a:endParaRPr lang="en-US" dirty="0"/>
          </a:p>
        </p:txBody>
      </p:sp>
      <p:sp>
        <p:nvSpPr>
          <p:cNvPr id="22530" name="Subtitle 2"/>
          <p:cNvSpPr>
            <a:spLocks noGrp="1"/>
          </p:cNvSpPr>
          <p:nvPr>
            <p:ph type="subTitle" idx="1"/>
          </p:nvPr>
        </p:nvSpPr>
        <p:spPr>
          <a:xfrm>
            <a:off x="3354388" y="3540125"/>
            <a:ext cx="5114925" cy="1101725"/>
          </a:xfrm>
        </p:spPr>
        <p:txBody>
          <a:bodyPr/>
          <a:lstStyle/>
          <a:p>
            <a:pPr eaLnBrk="1" hangingPunct="1"/>
            <a:r>
              <a:rPr lang="en-US" smtClean="0"/>
              <a:t>How matter is recycled in an ecosystem</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3"/>
          <p:cNvSpPr>
            <a:spLocks noChangeArrowheads="1"/>
          </p:cNvSpPr>
          <p:nvPr/>
        </p:nvSpPr>
        <p:spPr bwMode="auto">
          <a:xfrm>
            <a:off x="1006475" y="152400"/>
            <a:ext cx="2093913" cy="579438"/>
          </a:xfrm>
          <a:prstGeom prst="rect">
            <a:avLst/>
          </a:prstGeom>
          <a:noFill/>
          <a:ln w="12700">
            <a:noFill/>
            <a:miter lim="800000"/>
            <a:headEnd/>
            <a:tailEnd/>
          </a:ln>
        </p:spPr>
        <p:txBody>
          <a:bodyPr wrap="none">
            <a:spAutoFit/>
          </a:bodyPr>
          <a:lstStyle/>
          <a:p>
            <a:pPr algn="ctr" eaLnBrk="0" hangingPunct="0"/>
            <a:r>
              <a:rPr lang="en-US" altLang="en-US" sz="2800" b="1">
                <a:solidFill>
                  <a:schemeClr val="bg1"/>
                </a:solidFill>
                <a:latin typeface="Trebuchet MS" pitchFamily="34" charset="0"/>
              </a:rPr>
              <a:t>Chapter</a:t>
            </a:r>
            <a:r>
              <a:rPr lang="en-US" altLang="en-US" sz="3200" b="1">
                <a:solidFill>
                  <a:schemeClr val="bg1"/>
                </a:solidFill>
                <a:latin typeface="Trebuchet MS" pitchFamily="34" charset="0"/>
              </a:rPr>
              <a:t> 18</a:t>
            </a:r>
            <a:endParaRPr lang="en-US" altLang="en-US" sz="2800" b="1">
              <a:solidFill>
                <a:schemeClr val="bg1"/>
              </a:solidFill>
              <a:latin typeface="Trebuchet MS" pitchFamily="34" charset="0"/>
            </a:endParaRPr>
          </a:p>
        </p:txBody>
      </p:sp>
      <p:sp>
        <p:nvSpPr>
          <p:cNvPr id="1038345" name="Rectangle 9"/>
          <p:cNvSpPr>
            <a:spLocks noGrp="1" noChangeArrowheads="1"/>
          </p:cNvSpPr>
          <p:nvPr>
            <p:ph type="title"/>
          </p:nvPr>
        </p:nvSpPr>
        <p:spPr/>
        <p:txBody>
          <a:bodyPr/>
          <a:lstStyle/>
          <a:p>
            <a:pPr algn="ctr" eaLnBrk="1" fontAlgn="auto" hangingPunct="1">
              <a:spcAft>
                <a:spcPts val="0"/>
              </a:spcAft>
              <a:defRPr/>
            </a:pPr>
            <a:r>
              <a:rPr lang="en-US" altLang="en-US" dirty="0" smtClean="0"/>
              <a:t>Water Cycle</a:t>
            </a:r>
            <a:endParaRPr lang="en-US" altLang="en-US" dirty="0"/>
          </a:p>
        </p:txBody>
      </p:sp>
    </p:spTree>
  </p:cSld>
  <p:clrMapOvr>
    <a:masterClrMapping/>
  </p:clrMapOvr>
  <p:transition advClick="0"/>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themeOverride>
</file>

<file path=docProps/app.xml><?xml version="1.0" encoding="utf-8"?>
<Properties xmlns="http://schemas.openxmlformats.org/officeDocument/2006/extended-properties" xmlns:vt="http://schemas.openxmlformats.org/officeDocument/2006/docPropsVTypes">
  <TotalTime>8977</TotalTime>
  <Words>807</Words>
  <Application>Microsoft Office PowerPoint</Application>
  <PresentationFormat>On-screen Show (4:3)</PresentationFormat>
  <Paragraphs>68</Paragraphs>
  <Slides>30</Slides>
  <Notes>4</Notes>
  <HiddenSlides>0</HiddenSlides>
  <MMClips>0</MMClips>
  <ScaleCrop>false</ScaleCrop>
  <HeadingPairs>
    <vt:vector size="6" baseType="variant">
      <vt:variant>
        <vt:lpstr>Fonts Used</vt:lpstr>
      </vt:variant>
      <vt:variant>
        <vt:i4>5</vt:i4>
      </vt:variant>
      <vt:variant>
        <vt:lpstr>Design Template</vt:lpstr>
      </vt:variant>
      <vt:variant>
        <vt:i4>5</vt:i4>
      </vt:variant>
      <vt:variant>
        <vt:lpstr>Slide Titles</vt:lpstr>
      </vt:variant>
      <vt:variant>
        <vt:i4>30</vt:i4>
      </vt:variant>
    </vt:vector>
  </HeadingPairs>
  <TitlesOfParts>
    <vt:vector size="40" baseType="lpstr">
      <vt:lpstr>Arial</vt:lpstr>
      <vt:lpstr>Trebuchet MS</vt:lpstr>
      <vt:lpstr>Wingdings 2</vt:lpstr>
      <vt:lpstr>Wingdings</vt:lpstr>
      <vt:lpstr>Calibri</vt:lpstr>
      <vt:lpstr>Opulent</vt:lpstr>
      <vt:lpstr>Opulent</vt:lpstr>
      <vt:lpstr>Opulent</vt:lpstr>
      <vt:lpstr>Opulent</vt:lpstr>
      <vt:lpstr>Opulent</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Assignment: Biogeochemical Cycle Booklet -250 points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Today we’ll study how matter is recycled in the environment</dc:title>
  <dc:creator>owner</dc:creator>
  <cp:lastModifiedBy>Madison County Schools</cp:lastModifiedBy>
  <cp:revision>153</cp:revision>
  <dcterms:created xsi:type="dcterms:W3CDTF">2008-10-17T02:32:19Z</dcterms:created>
  <dcterms:modified xsi:type="dcterms:W3CDTF">2011-04-25T20:11:30Z</dcterms:modified>
</cp:coreProperties>
</file>